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6" r:id="rId2"/>
    <p:sldId id="270" r:id="rId3"/>
    <p:sldId id="272" r:id="rId4"/>
    <p:sldId id="319" r:id="rId5"/>
    <p:sldId id="313" r:id="rId6"/>
    <p:sldId id="274" r:id="rId7"/>
    <p:sldId id="320" r:id="rId8"/>
    <p:sldId id="314" r:id="rId9"/>
    <p:sldId id="276" r:id="rId10"/>
    <p:sldId id="324" r:id="rId11"/>
    <p:sldId id="321" r:id="rId12"/>
    <p:sldId id="315" r:id="rId13"/>
    <p:sldId id="278" r:id="rId14"/>
    <p:sldId id="323" r:id="rId15"/>
    <p:sldId id="316" r:id="rId16"/>
    <p:sldId id="294" r:id="rId17"/>
    <p:sldId id="318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93F74-AB66-7904-27BF-CD05CF9A2813}" v="17" dt="2023-08-30T11:08:16.035"/>
    <p1510:client id="{63DC34F4-C812-45F6-8066-C1AB222C65E6}" v="33" dt="2021-10-06T08:39:11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tte Enthofen" userId="S::enga@aventus.nl::1141627c-8e20-4276-aab1-44ca470a25d2" providerId="AD" clId="Web-{968E37E0-3999-8E4C-4539-4E2484E31373}"/>
    <pc:docChg chg="addSld delSld modSld sldOrd">
      <pc:chgData name="Georgette Enthofen" userId="S::enga@aventus.nl::1141627c-8e20-4276-aab1-44ca470a25d2" providerId="AD" clId="Web-{968E37E0-3999-8E4C-4539-4E2484E31373}" dt="2021-09-28T15:22:36.814" v="243"/>
      <pc:docMkLst>
        <pc:docMk/>
      </pc:docMkLst>
      <pc:sldChg chg="modSp ord">
        <pc:chgData name="Georgette Enthofen" userId="S::enga@aventus.nl::1141627c-8e20-4276-aab1-44ca470a25d2" providerId="AD" clId="Web-{968E37E0-3999-8E4C-4539-4E2484E31373}" dt="2021-09-28T15:17:52.386" v="177" actId="20577"/>
        <pc:sldMkLst>
          <pc:docMk/>
          <pc:sldMk cId="3852338701" sldId="266"/>
        </pc:sldMkLst>
        <pc:spChg chg="mod">
          <ac:chgData name="Georgette Enthofen" userId="S::enga@aventus.nl::1141627c-8e20-4276-aab1-44ca470a25d2" providerId="AD" clId="Web-{968E37E0-3999-8E4C-4539-4E2484E31373}" dt="2021-09-28T15:17:52.386" v="177" actId="20577"/>
          <ac:spMkLst>
            <pc:docMk/>
            <pc:sldMk cId="3852338701" sldId="266"/>
            <ac:spMk id="3" creationId="{00000000-0000-0000-0000-000000000000}"/>
          </ac:spMkLst>
        </pc:spChg>
      </pc:sldChg>
      <pc:sldChg chg="ord addAnim modAnim">
        <pc:chgData name="Georgette Enthofen" userId="S::enga@aventus.nl::1141627c-8e20-4276-aab1-44ca470a25d2" providerId="AD" clId="Web-{968E37E0-3999-8E4C-4539-4E2484E31373}" dt="2021-09-28T15:22:31.798" v="242"/>
        <pc:sldMkLst>
          <pc:docMk/>
          <pc:sldMk cId="1531894171" sldId="270"/>
        </pc:sldMkLst>
      </pc:sldChg>
      <pc:sldChg chg="modSp del">
        <pc:chgData name="Georgette Enthofen" userId="S::enga@aventus.nl::1141627c-8e20-4276-aab1-44ca470a25d2" providerId="AD" clId="Web-{968E37E0-3999-8E4C-4539-4E2484E31373}" dt="2021-09-28T15:11:49.268" v="101"/>
        <pc:sldMkLst>
          <pc:docMk/>
          <pc:sldMk cId="2665609388" sldId="271"/>
        </pc:sldMkLst>
        <pc:spChg chg="mod">
          <ac:chgData name="Georgette Enthofen" userId="S::enga@aventus.nl::1141627c-8e20-4276-aab1-44ca470a25d2" providerId="AD" clId="Web-{968E37E0-3999-8E4C-4539-4E2484E31373}" dt="2021-09-28T15:02:58.241" v="16" actId="20577"/>
          <ac:spMkLst>
            <pc:docMk/>
            <pc:sldMk cId="2665609388" sldId="271"/>
            <ac:spMk id="3" creationId="{00000000-0000-0000-0000-000000000000}"/>
          </ac:spMkLst>
        </pc:spChg>
      </pc:sldChg>
      <pc:sldChg chg="modSp addAnim modAnim">
        <pc:chgData name="Georgette Enthofen" userId="S::enga@aventus.nl::1141627c-8e20-4276-aab1-44ca470a25d2" providerId="AD" clId="Web-{968E37E0-3999-8E4C-4539-4E2484E31373}" dt="2021-09-28T15:12:06.628" v="109" actId="20577"/>
        <pc:sldMkLst>
          <pc:docMk/>
          <pc:sldMk cId="248617572" sldId="272"/>
        </pc:sldMkLst>
        <pc:spChg chg="mod">
          <ac:chgData name="Georgette Enthofen" userId="S::enga@aventus.nl::1141627c-8e20-4276-aab1-44ca470a25d2" providerId="AD" clId="Web-{968E37E0-3999-8E4C-4539-4E2484E31373}" dt="2021-09-28T15:12:00.143" v="107" actId="20577"/>
          <ac:spMkLst>
            <pc:docMk/>
            <pc:sldMk cId="248617572" sldId="272"/>
            <ac:spMk id="2" creationId="{00000000-0000-0000-0000-000000000000}"/>
          </ac:spMkLst>
        </pc:spChg>
        <pc:spChg chg="mod">
          <ac:chgData name="Georgette Enthofen" userId="S::enga@aventus.nl::1141627c-8e20-4276-aab1-44ca470a25d2" providerId="AD" clId="Web-{968E37E0-3999-8E4C-4539-4E2484E31373}" dt="2021-09-28T15:12:06.628" v="109" actId="20577"/>
          <ac:spMkLst>
            <pc:docMk/>
            <pc:sldMk cId="248617572" sldId="272"/>
            <ac:spMk id="3" creationId="{00000000-0000-0000-0000-000000000000}"/>
          </ac:spMkLst>
        </pc:spChg>
      </pc:sldChg>
      <pc:sldChg chg="del">
        <pc:chgData name="Georgette Enthofen" userId="S::enga@aventus.nl::1141627c-8e20-4276-aab1-44ca470a25d2" providerId="AD" clId="Web-{968E37E0-3999-8E4C-4539-4E2484E31373}" dt="2021-09-28T15:12:15.722" v="110"/>
        <pc:sldMkLst>
          <pc:docMk/>
          <pc:sldMk cId="1778613727" sldId="273"/>
        </pc:sldMkLst>
      </pc:sldChg>
      <pc:sldChg chg="modSp addAnim modAnim">
        <pc:chgData name="Georgette Enthofen" userId="S::enga@aventus.nl::1141627c-8e20-4276-aab1-44ca470a25d2" providerId="AD" clId="Web-{968E37E0-3999-8E4C-4539-4E2484E31373}" dt="2021-09-28T15:12:23.144" v="112" actId="20577"/>
        <pc:sldMkLst>
          <pc:docMk/>
          <pc:sldMk cId="103122554" sldId="274"/>
        </pc:sldMkLst>
        <pc:spChg chg="mod">
          <ac:chgData name="Georgette Enthofen" userId="S::enga@aventus.nl::1141627c-8e20-4276-aab1-44ca470a25d2" providerId="AD" clId="Web-{968E37E0-3999-8E4C-4539-4E2484E31373}" dt="2021-09-28T15:12:23.144" v="112" actId="20577"/>
          <ac:spMkLst>
            <pc:docMk/>
            <pc:sldMk cId="103122554" sldId="274"/>
            <ac:spMk id="3" creationId="{00000000-0000-0000-0000-000000000000}"/>
          </ac:spMkLst>
        </pc:spChg>
      </pc:sldChg>
      <pc:sldChg chg="del">
        <pc:chgData name="Georgette Enthofen" userId="S::enga@aventus.nl::1141627c-8e20-4276-aab1-44ca470a25d2" providerId="AD" clId="Web-{968E37E0-3999-8E4C-4539-4E2484E31373}" dt="2021-09-28T15:10:46.220" v="91"/>
        <pc:sldMkLst>
          <pc:docMk/>
          <pc:sldMk cId="389638974" sldId="275"/>
        </pc:sldMkLst>
      </pc:sldChg>
      <pc:sldChg chg="modSp">
        <pc:chgData name="Georgette Enthofen" userId="S::enga@aventus.nl::1141627c-8e20-4276-aab1-44ca470a25d2" providerId="AD" clId="Web-{968E37E0-3999-8E4C-4539-4E2484E31373}" dt="2021-09-28T15:11:05.345" v="97" actId="20577"/>
        <pc:sldMkLst>
          <pc:docMk/>
          <pc:sldMk cId="1106592802" sldId="276"/>
        </pc:sldMkLst>
        <pc:spChg chg="mod">
          <ac:chgData name="Georgette Enthofen" userId="S::enga@aventus.nl::1141627c-8e20-4276-aab1-44ca470a25d2" providerId="AD" clId="Web-{968E37E0-3999-8E4C-4539-4E2484E31373}" dt="2021-09-28T15:11:05.345" v="97" actId="20577"/>
          <ac:spMkLst>
            <pc:docMk/>
            <pc:sldMk cId="1106592802" sldId="276"/>
            <ac:spMk id="2" creationId="{00000000-0000-0000-0000-000000000000}"/>
          </ac:spMkLst>
        </pc:spChg>
        <pc:spChg chg="mod">
          <ac:chgData name="Georgette Enthofen" userId="S::enga@aventus.nl::1141627c-8e20-4276-aab1-44ca470a25d2" providerId="AD" clId="Web-{968E37E0-3999-8E4C-4539-4E2484E31373}" dt="2021-09-28T15:10:55.345" v="93" actId="20577"/>
          <ac:spMkLst>
            <pc:docMk/>
            <pc:sldMk cId="1106592802" sldId="276"/>
            <ac:spMk id="3" creationId="{00000000-0000-0000-0000-000000000000}"/>
          </ac:spMkLst>
        </pc:spChg>
      </pc:sldChg>
      <pc:sldChg chg="del">
        <pc:chgData name="Georgette Enthofen" userId="S::enga@aventus.nl::1141627c-8e20-4276-aab1-44ca470a25d2" providerId="AD" clId="Web-{968E37E0-3999-8E4C-4539-4E2484E31373}" dt="2021-09-28T15:12:35.800" v="113"/>
        <pc:sldMkLst>
          <pc:docMk/>
          <pc:sldMk cId="851346156" sldId="277"/>
        </pc:sldMkLst>
      </pc:sldChg>
      <pc:sldChg chg="modSp">
        <pc:chgData name="Georgette Enthofen" userId="S::enga@aventus.nl::1141627c-8e20-4276-aab1-44ca470a25d2" providerId="AD" clId="Web-{968E37E0-3999-8E4C-4539-4E2484E31373}" dt="2021-09-28T15:16:05.539" v="149" actId="20577"/>
        <pc:sldMkLst>
          <pc:docMk/>
          <pc:sldMk cId="2099996653" sldId="278"/>
        </pc:sldMkLst>
        <pc:spChg chg="mod">
          <ac:chgData name="Georgette Enthofen" userId="S::enga@aventus.nl::1141627c-8e20-4276-aab1-44ca470a25d2" providerId="AD" clId="Web-{968E37E0-3999-8E4C-4539-4E2484E31373}" dt="2021-09-28T15:12:47.238" v="119" actId="20577"/>
          <ac:spMkLst>
            <pc:docMk/>
            <pc:sldMk cId="2099996653" sldId="278"/>
            <ac:spMk id="2" creationId="{00000000-0000-0000-0000-000000000000}"/>
          </ac:spMkLst>
        </pc:spChg>
        <pc:spChg chg="mod">
          <ac:chgData name="Georgette Enthofen" userId="S::enga@aventus.nl::1141627c-8e20-4276-aab1-44ca470a25d2" providerId="AD" clId="Web-{968E37E0-3999-8E4C-4539-4E2484E31373}" dt="2021-09-28T15:16:05.539" v="149" actId="20577"/>
          <ac:spMkLst>
            <pc:docMk/>
            <pc:sldMk cId="2099996653" sldId="278"/>
            <ac:spMk id="3" creationId="{00000000-0000-0000-0000-000000000000}"/>
          </ac:spMkLst>
        </pc:spChg>
      </pc:sldChg>
      <pc:sldChg chg="del">
        <pc:chgData name="Georgette Enthofen" userId="S::enga@aventus.nl::1141627c-8e20-4276-aab1-44ca470a25d2" providerId="AD" clId="Web-{968E37E0-3999-8E4C-4539-4E2484E31373}" dt="2021-09-28T15:08:38.311" v="89"/>
        <pc:sldMkLst>
          <pc:docMk/>
          <pc:sldMk cId="3846838572" sldId="305"/>
        </pc:sldMkLst>
      </pc:sldChg>
      <pc:sldChg chg="del">
        <pc:chgData name="Georgette Enthofen" userId="S::enga@aventus.nl::1141627c-8e20-4276-aab1-44ca470a25d2" providerId="AD" clId="Web-{968E37E0-3999-8E4C-4539-4E2484E31373}" dt="2021-09-28T15:11:31.174" v="98"/>
        <pc:sldMkLst>
          <pc:docMk/>
          <pc:sldMk cId="4241927806" sldId="307"/>
        </pc:sldMkLst>
      </pc:sldChg>
      <pc:sldChg chg="del">
        <pc:chgData name="Georgette Enthofen" userId="S::enga@aventus.nl::1141627c-8e20-4276-aab1-44ca470a25d2" providerId="AD" clId="Web-{968E37E0-3999-8E4C-4539-4E2484E31373}" dt="2021-09-28T15:09:00.749" v="90"/>
        <pc:sldMkLst>
          <pc:docMk/>
          <pc:sldMk cId="2619932384" sldId="312"/>
        </pc:sldMkLst>
      </pc:sldChg>
      <pc:sldChg chg="modSp new addAnim modAnim">
        <pc:chgData name="Georgette Enthofen" userId="S::enga@aventus.nl::1141627c-8e20-4276-aab1-44ca470a25d2" providerId="AD" clId="Web-{968E37E0-3999-8E4C-4539-4E2484E31373}" dt="2021-09-28T15:05:05.931" v="36"/>
        <pc:sldMkLst>
          <pc:docMk/>
          <pc:sldMk cId="3945904791" sldId="313"/>
        </pc:sldMkLst>
        <pc:spChg chg="mod">
          <ac:chgData name="Georgette Enthofen" userId="S::enga@aventus.nl::1141627c-8e20-4276-aab1-44ca470a25d2" providerId="AD" clId="Web-{968E37E0-3999-8E4C-4539-4E2484E31373}" dt="2021-09-28T15:04:26.914" v="27" actId="20577"/>
          <ac:spMkLst>
            <pc:docMk/>
            <pc:sldMk cId="3945904791" sldId="313"/>
            <ac:spMk id="2" creationId="{19581BAD-8BA8-4B71-BB1F-A86DB4989470}"/>
          </ac:spMkLst>
        </pc:spChg>
        <pc:spChg chg="mod">
          <ac:chgData name="Georgette Enthofen" userId="S::enga@aventus.nl::1141627c-8e20-4276-aab1-44ca470a25d2" providerId="AD" clId="Web-{968E37E0-3999-8E4C-4539-4E2484E31373}" dt="2021-09-28T15:04:59.321" v="34" actId="20577"/>
          <ac:spMkLst>
            <pc:docMk/>
            <pc:sldMk cId="3945904791" sldId="313"/>
            <ac:spMk id="3" creationId="{C90B86C5-EA14-468E-94B3-08A8C9235409}"/>
          </ac:spMkLst>
        </pc:spChg>
      </pc:sldChg>
      <pc:sldChg chg="modSp new addAnim modAnim">
        <pc:chgData name="Georgette Enthofen" userId="S::enga@aventus.nl::1141627c-8e20-4276-aab1-44ca470a25d2" providerId="AD" clId="Web-{968E37E0-3999-8E4C-4539-4E2484E31373}" dt="2021-09-28T15:05:59.026" v="47"/>
        <pc:sldMkLst>
          <pc:docMk/>
          <pc:sldMk cId="1514323856" sldId="314"/>
        </pc:sldMkLst>
        <pc:spChg chg="mod">
          <ac:chgData name="Georgette Enthofen" userId="S::enga@aventus.nl::1141627c-8e20-4276-aab1-44ca470a25d2" providerId="AD" clId="Web-{968E37E0-3999-8E4C-4539-4E2484E31373}" dt="2021-09-28T15:05:37.338" v="42" actId="20577"/>
          <ac:spMkLst>
            <pc:docMk/>
            <pc:sldMk cId="1514323856" sldId="314"/>
            <ac:spMk id="2" creationId="{0D52FD4F-51BC-4B1E-80AD-8E40D02AE073}"/>
          </ac:spMkLst>
        </pc:spChg>
        <pc:spChg chg="mod">
          <ac:chgData name="Georgette Enthofen" userId="S::enga@aventus.nl::1141627c-8e20-4276-aab1-44ca470a25d2" providerId="AD" clId="Web-{968E37E0-3999-8E4C-4539-4E2484E31373}" dt="2021-09-28T15:05:52.369" v="45" actId="20577"/>
          <ac:spMkLst>
            <pc:docMk/>
            <pc:sldMk cId="1514323856" sldId="314"/>
            <ac:spMk id="3" creationId="{005B23CD-8B7D-490D-954B-CC51337DFBB5}"/>
          </ac:spMkLst>
        </pc:spChg>
      </pc:sldChg>
      <pc:sldChg chg="modSp new addAnim modAnim">
        <pc:chgData name="Georgette Enthofen" userId="S::enga@aventus.nl::1141627c-8e20-4276-aab1-44ca470a25d2" providerId="AD" clId="Web-{968E37E0-3999-8E4C-4539-4E2484E31373}" dt="2021-09-28T15:07:01.496" v="71"/>
        <pc:sldMkLst>
          <pc:docMk/>
          <pc:sldMk cId="1513169261" sldId="315"/>
        </pc:sldMkLst>
        <pc:spChg chg="mod">
          <ac:chgData name="Georgette Enthofen" userId="S::enga@aventus.nl::1141627c-8e20-4276-aab1-44ca470a25d2" providerId="AD" clId="Web-{968E37E0-3999-8E4C-4539-4E2484E31373}" dt="2021-09-28T15:06:30.402" v="57" actId="20577"/>
          <ac:spMkLst>
            <pc:docMk/>
            <pc:sldMk cId="1513169261" sldId="315"/>
            <ac:spMk id="2" creationId="{B1BFAE3E-C3FE-417E-9A39-48BA3DFC66BD}"/>
          </ac:spMkLst>
        </pc:spChg>
        <pc:spChg chg="mod">
          <ac:chgData name="Georgette Enthofen" userId="S::enga@aventus.nl::1141627c-8e20-4276-aab1-44ca470a25d2" providerId="AD" clId="Web-{968E37E0-3999-8E4C-4539-4E2484E31373}" dt="2021-09-28T15:06:55.246" v="69" actId="20577"/>
          <ac:spMkLst>
            <pc:docMk/>
            <pc:sldMk cId="1513169261" sldId="315"/>
            <ac:spMk id="3" creationId="{E6720D8E-6D2C-4393-8D35-4F7A3A6A9F4C}"/>
          </ac:spMkLst>
        </pc:spChg>
      </pc:sldChg>
      <pc:sldChg chg="modSp new addAnim modAnim">
        <pc:chgData name="Georgette Enthofen" userId="S::enga@aventus.nl::1141627c-8e20-4276-aab1-44ca470a25d2" providerId="AD" clId="Web-{968E37E0-3999-8E4C-4539-4E2484E31373}" dt="2021-09-28T15:15:27.507" v="140" actId="20577"/>
        <pc:sldMkLst>
          <pc:docMk/>
          <pc:sldMk cId="1848025208" sldId="316"/>
        </pc:sldMkLst>
        <pc:spChg chg="mod">
          <ac:chgData name="Georgette Enthofen" userId="S::enga@aventus.nl::1141627c-8e20-4276-aab1-44ca470a25d2" providerId="AD" clId="Web-{968E37E0-3999-8E4C-4539-4E2484E31373}" dt="2021-09-28T15:07:29.169" v="81" actId="20577"/>
          <ac:spMkLst>
            <pc:docMk/>
            <pc:sldMk cId="1848025208" sldId="316"/>
            <ac:spMk id="2" creationId="{6F49FE5E-B895-4893-8388-EFBD393DF36F}"/>
          </ac:spMkLst>
        </pc:spChg>
        <pc:spChg chg="mod">
          <ac:chgData name="Georgette Enthofen" userId="S::enga@aventus.nl::1141627c-8e20-4276-aab1-44ca470a25d2" providerId="AD" clId="Web-{968E37E0-3999-8E4C-4539-4E2484E31373}" dt="2021-09-28T15:15:27.507" v="140" actId="20577"/>
          <ac:spMkLst>
            <pc:docMk/>
            <pc:sldMk cId="1848025208" sldId="316"/>
            <ac:spMk id="3" creationId="{1B0F5CB9-C9B2-4F56-A167-F6394E6174AF}"/>
          </ac:spMkLst>
        </pc:spChg>
      </pc:sldChg>
      <pc:sldChg chg="modSp new del ord addAnim delAnim modAnim">
        <pc:chgData name="Georgette Enthofen" userId="S::enga@aventus.nl::1141627c-8e20-4276-aab1-44ca470a25d2" providerId="AD" clId="Web-{968E37E0-3999-8E4C-4539-4E2484E31373}" dt="2021-09-28T15:22:36.814" v="243"/>
        <pc:sldMkLst>
          <pc:docMk/>
          <pc:sldMk cId="3018278194" sldId="317"/>
        </pc:sldMkLst>
        <pc:spChg chg="mod">
          <ac:chgData name="Georgette Enthofen" userId="S::enga@aventus.nl::1141627c-8e20-4276-aab1-44ca470a25d2" providerId="AD" clId="Web-{968E37E0-3999-8E4C-4539-4E2484E31373}" dt="2021-09-28T15:21:14.234" v="241" actId="20577"/>
          <ac:spMkLst>
            <pc:docMk/>
            <pc:sldMk cId="3018278194" sldId="317"/>
            <ac:spMk id="2" creationId="{906D386E-39B8-4BFF-96D5-247ABF775260}"/>
          </ac:spMkLst>
        </pc:spChg>
        <pc:spChg chg="mod">
          <ac:chgData name="Georgette Enthofen" userId="S::enga@aventus.nl::1141627c-8e20-4276-aab1-44ca470a25d2" providerId="AD" clId="Web-{968E37E0-3999-8E4C-4539-4E2484E31373}" dt="2021-09-28T15:20:59.030" v="232" actId="20577"/>
          <ac:spMkLst>
            <pc:docMk/>
            <pc:sldMk cId="3018278194" sldId="317"/>
            <ac:spMk id="3" creationId="{BBCEAB90-44B9-486B-8063-354EEE4E64CE}"/>
          </ac:spMkLst>
        </pc:spChg>
      </pc:sldChg>
      <pc:sldChg chg="modSp new">
        <pc:chgData name="Georgette Enthofen" userId="S::enga@aventus.nl::1141627c-8e20-4276-aab1-44ca470a25d2" providerId="AD" clId="Web-{968E37E0-3999-8E4C-4539-4E2484E31373}" dt="2021-09-28T15:18:25.199" v="186" actId="20577"/>
        <pc:sldMkLst>
          <pc:docMk/>
          <pc:sldMk cId="2334593964" sldId="318"/>
        </pc:sldMkLst>
        <pc:spChg chg="mod">
          <ac:chgData name="Georgette Enthofen" userId="S::enga@aventus.nl::1141627c-8e20-4276-aab1-44ca470a25d2" providerId="AD" clId="Web-{968E37E0-3999-8E4C-4539-4E2484E31373}" dt="2021-09-28T15:18:09.089" v="184" actId="20577"/>
          <ac:spMkLst>
            <pc:docMk/>
            <pc:sldMk cId="2334593964" sldId="318"/>
            <ac:spMk id="2" creationId="{DA4AD2FB-C657-4128-9DAA-50B187CC66AE}"/>
          </ac:spMkLst>
        </pc:spChg>
        <pc:spChg chg="mod">
          <ac:chgData name="Georgette Enthofen" userId="S::enga@aventus.nl::1141627c-8e20-4276-aab1-44ca470a25d2" providerId="AD" clId="Web-{968E37E0-3999-8E4C-4539-4E2484E31373}" dt="2021-09-28T15:18:25.199" v="186" actId="20577"/>
          <ac:spMkLst>
            <pc:docMk/>
            <pc:sldMk cId="2334593964" sldId="318"/>
            <ac:spMk id="3" creationId="{01ED6265-CE9D-432D-98D4-1322F4B4D209}"/>
          </ac:spMkLst>
        </pc:spChg>
      </pc:sldChg>
    </pc:docChg>
  </pc:docChgLst>
  <pc:docChgLst>
    <pc:chgData name="Georgette Enthofen" userId="1141627c-8e20-4276-aab1-44ca470a25d2" providerId="ADAL" clId="{E63062A3-98CB-4EAE-9386-C4597ECF7231}"/>
    <pc:docChg chg="custSel addSld modSld sldOrd">
      <pc:chgData name="Georgette Enthofen" userId="1141627c-8e20-4276-aab1-44ca470a25d2" providerId="ADAL" clId="{E63062A3-98CB-4EAE-9386-C4597ECF7231}" dt="2019-05-08T06:21:43.945" v="493"/>
      <pc:docMkLst>
        <pc:docMk/>
      </pc:docMkLst>
      <pc:sldChg chg="ord">
        <pc:chgData name="Georgette Enthofen" userId="1141627c-8e20-4276-aab1-44ca470a25d2" providerId="ADAL" clId="{E63062A3-98CB-4EAE-9386-C4597ECF7231}" dt="2019-05-08T06:20:50.789" v="491"/>
        <pc:sldMkLst>
          <pc:docMk/>
          <pc:sldMk cId="4104200884" sldId="283"/>
        </pc:sldMkLst>
      </pc:sldChg>
      <pc:sldChg chg="modSp modAnim">
        <pc:chgData name="Georgette Enthofen" userId="1141627c-8e20-4276-aab1-44ca470a25d2" providerId="ADAL" clId="{E63062A3-98CB-4EAE-9386-C4597ECF7231}" dt="2019-05-02T13:24:17.466" v="33" actId="20577"/>
        <pc:sldMkLst>
          <pc:docMk/>
          <pc:sldMk cId="1477516173" sldId="292"/>
        </pc:sldMkLst>
        <pc:spChg chg="mod">
          <ac:chgData name="Georgette Enthofen" userId="1141627c-8e20-4276-aab1-44ca470a25d2" providerId="ADAL" clId="{E63062A3-98CB-4EAE-9386-C4597ECF7231}" dt="2019-05-02T13:24:17.466" v="33" actId="20577"/>
          <ac:spMkLst>
            <pc:docMk/>
            <pc:sldMk cId="1477516173" sldId="292"/>
            <ac:spMk id="3" creationId="{5B1D32D7-C7AD-4A06-969D-B6E623A28958}"/>
          </ac:spMkLst>
        </pc:spChg>
      </pc:sldChg>
      <pc:sldChg chg="modSp add ord">
        <pc:chgData name="Georgette Enthofen" userId="1141627c-8e20-4276-aab1-44ca470a25d2" providerId="ADAL" clId="{E63062A3-98CB-4EAE-9386-C4597ECF7231}" dt="2019-05-08T06:21:43.945" v="493"/>
        <pc:sldMkLst>
          <pc:docMk/>
          <pc:sldMk cId="1512281483" sldId="293"/>
        </pc:sldMkLst>
        <pc:spChg chg="mod">
          <ac:chgData name="Georgette Enthofen" userId="1141627c-8e20-4276-aab1-44ca470a25d2" providerId="ADAL" clId="{E63062A3-98CB-4EAE-9386-C4597ECF7231}" dt="2019-05-02T13:25:07.263" v="42" actId="20577"/>
          <ac:spMkLst>
            <pc:docMk/>
            <pc:sldMk cId="1512281483" sldId="293"/>
            <ac:spMk id="2" creationId="{3CE95FD4-D61D-42FB-A9CE-2692FC1CF766}"/>
          </ac:spMkLst>
        </pc:spChg>
        <pc:spChg chg="mod">
          <ac:chgData name="Georgette Enthofen" userId="1141627c-8e20-4276-aab1-44ca470a25d2" providerId="ADAL" clId="{E63062A3-98CB-4EAE-9386-C4597ECF7231}" dt="2019-05-02T13:29:22.892" v="490" actId="113"/>
          <ac:spMkLst>
            <pc:docMk/>
            <pc:sldMk cId="1512281483" sldId="293"/>
            <ac:spMk id="3" creationId="{D71776C6-9024-4353-9C97-6C2F9374E3E8}"/>
          </ac:spMkLst>
        </pc:spChg>
      </pc:sldChg>
    </pc:docChg>
  </pc:docChgLst>
  <pc:docChgLst>
    <pc:chgData name="Georgette Enthofen" userId="1141627c-8e20-4276-aab1-44ca470a25d2" providerId="ADAL" clId="{63DC34F4-C812-45F6-8066-C1AB222C65E6}"/>
    <pc:docChg chg="custSel addSld delSld modSld sldOrd">
      <pc:chgData name="Georgette Enthofen" userId="1141627c-8e20-4276-aab1-44ca470a25d2" providerId="ADAL" clId="{63DC34F4-C812-45F6-8066-C1AB222C65E6}" dt="2023-02-07T08:14:05.439" v="1056" actId="20577"/>
      <pc:docMkLst>
        <pc:docMk/>
      </pc:docMkLst>
      <pc:sldChg chg="ord">
        <pc:chgData name="Georgette Enthofen" userId="1141627c-8e20-4276-aab1-44ca470a25d2" providerId="ADAL" clId="{63DC34F4-C812-45F6-8066-C1AB222C65E6}" dt="2023-01-18T10:45:30.218" v="899"/>
        <pc:sldMkLst>
          <pc:docMk/>
          <pc:sldMk cId="3852338701" sldId="266"/>
        </pc:sldMkLst>
      </pc:sldChg>
      <pc:sldChg chg="modSp mod modAnim">
        <pc:chgData name="Georgette Enthofen" userId="1141627c-8e20-4276-aab1-44ca470a25d2" providerId="ADAL" clId="{63DC34F4-C812-45F6-8066-C1AB222C65E6}" dt="2021-10-06T08:36:14.482" v="306" actId="20577"/>
        <pc:sldMkLst>
          <pc:docMk/>
          <pc:sldMk cId="248617572" sldId="272"/>
        </pc:sldMkLst>
        <pc:spChg chg="mod">
          <ac:chgData name="Georgette Enthofen" userId="1141627c-8e20-4276-aab1-44ca470a25d2" providerId="ADAL" clId="{63DC34F4-C812-45F6-8066-C1AB222C65E6}" dt="2021-10-06T08:36:14.482" v="306" actId="20577"/>
          <ac:spMkLst>
            <pc:docMk/>
            <pc:sldMk cId="248617572" sldId="272"/>
            <ac:spMk id="3" creationId="{00000000-0000-0000-0000-000000000000}"/>
          </ac:spMkLst>
        </pc:spChg>
      </pc:sldChg>
      <pc:sldChg chg="modSp mod">
        <pc:chgData name="Georgette Enthofen" userId="1141627c-8e20-4276-aab1-44ca470a25d2" providerId="ADAL" clId="{63DC34F4-C812-45F6-8066-C1AB222C65E6}" dt="2021-10-06T08:38:48.711" v="387" actId="20577"/>
        <pc:sldMkLst>
          <pc:docMk/>
          <pc:sldMk cId="103122554" sldId="274"/>
        </pc:sldMkLst>
        <pc:spChg chg="mod">
          <ac:chgData name="Georgette Enthofen" userId="1141627c-8e20-4276-aab1-44ca470a25d2" providerId="ADAL" clId="{63DC34F4-C812-45F6-8066-C1AB222C65E6}" dt="2021-10-06T08:32:51.928" v="230" actId="20577"/>
          <ac:spMkLst>
            <pc:docMk/>
            <pc:sldMk cId="103122554" sldId="274"/>
            <ac:spMk id="2" creationId="{00000000-0000-0000-0000-000000000000}"/>
          </ac:spMkLst>
        </pc:spChg>
        <pc:spChg chg="mod">
          <ac:chgData name="Georgette Enthofen" userId="1141627c-8e20-4276-aab1-44ca470a25d2" providerId="ADAL" clId="{63DC34F4-C812-45F6-8066-C1AB222C65E6}" dt="2021-10-06T08:38:48.711" v="387" actId="20577"/>
          <ac:spMkLst>
            <pc:docMk/>
            <pc:sldMk cId="103122554" sldId="274"/>
            <ac:spMk id="3" creationId="{00000000-0000-0000-0000-000000000000}"/>
          </ac:spMkLst>
        </pc:spChg>
      </pc:sldChg>
      <pc:sldChg chg="modSp mod modAnim">
        <pc:chgData name="Georgette Enthofen" userId="1141627c-8e20-4276-aab1-44ca470a25d2" providerId="ADAL" clId="{63DC34F4-C812-45F6-8066-C1AB222C65E6}" dt="2021-10-06T08:38:36.018" v="383" actId="20577"/>
        <pc:sldMkLst>
          <pc:docMk/>
          <pc:sldMk cId="1106592802" sldId="276"/>
        </pc:sldMkLst>
        <pc:spChg chg="mod">
          <ac:chgData name="Georgette Enthofen" userId="1141627c-8e20-4276-aab1-44ca470a25d2" providerId="ADAL" clId="{63DC34F4-C812-45F6-8066-C1AB222C65E6}" dt="2021-10-06T08:38:36.018" v="383" actId="20577"/>
          <ac:spMkLst>
            <pc:docMk/>
            <pc:sldMk cId="1106592802" sldId="276"/>
            <ac:spMk id="3" creationId="{00000000-0000-0000-0000-000000000000}"/>
          </ac:spMkLst>
        </pc:spChg>
      </pc:sldChg>
      <pc:sldChg chg="modSp mod modAnim">
        <pc:chgData name="Georgette Enthofen" userId="1141627c-8e20-4276-aab1-44ca470a25d2" providerId="ADAL" clId="{63DC34F4-C812-45F6-8066-C1AB222C65E6}" dt="2021-10-06T08:35:38.244" v="302"/>
        <pc:sldMkLst>
          <pc:docMk/>
          <pc:sldMk cId="2099996653" sldId="278"/>
        </pc:sldMkLst>
        <pc:spChg chg="mod">
          <ac:chgData name="Georgette Enthofen" userId="1141627c-8e20-4276-aab1-44ca470a25d2" providerId="ADAL" clId="{63DC34F4-C812-45F6-8066-C1AB222C65E6}" dt="2021-10-06T08:31:10.608" v="178" actId="27636"/>
          <ac:spMkLst>
            <pc:docMk/>
            <pc:sldMk cId="2099996653" sldId="278"/>
            <ac:spMk id="3" creationId="{00000000-0000-0000-0000-000000000000}"/>
          </ac:spMkLst>
        </pc:spChg>
      </pc:sldChg>
      <pc:sldChg chg="modAnim">
        <pc:chgData name="Georgette Enthofen" userId="1141627c-8e20-4276-aab1-44ca470a25d2" providerId="ADAL" clId="{63DC34F4-C812-45F6-8066-C1AB222C65E6}" dt="2021-10-06T08:28:19.168" v="99"/>
        <pc:sldMkLst>
          <pc:docMk/>
          <pc:sldMk cId="1514323856" sldId="314"/>
        </pc:sldMkLst>
      </pc:sldChg>
      <pc:sldChg chg="ord">
        <pc:chgData name="Georgette Enthofen" userId="1141627c-8e20-4276-aab1-44ca470a25d2" providerId="ADAL" clId="{63DC34F4-C812-45F6-8066-C1AB222C65E6}" dt="2021-10-06T08:35:50.277" v="304"/>
        <pc:sldMkLst>
          <pc:docMk/>
          <pc:sldMk cId="2334593964" sldId="318"/>
        </pc:sldMkLst>
      </pc:sldChg>
      <pc:sldChg chg="modSp new mod modAnim">
        <pc:chgData name="Georgette Enthofen" userId="1141627c-8e20-4276-aab1-44ca470a25d2" providerId="ADAL" clId="{63DC34F4-C812-45F6-8066-C1AB222C65E6}" dt="2021-10-06T08:33:26.569" v="262"/>
        <pc:sldMkLst>
          <pc:docMk/>
          <pc:sldMk cId="3106529766" sldId="319"/>
        </pc:sldMkLst>
        <pc:spChg chg="mod">
          <ac:chgData name="Georgette Enthofen" userId="1141627c-8e20-4276-aab1-44ca470a25d2" providerId="ADAL" clId="{63DC34F4-C812-45F6-8066-C1AB222C65E6}" dt="2021-10-06T08:25:21.828" v="17" actId="20577"/>
          <ac:spMkLst>
            <pc:docMk/>
            <pc:sldMk cId="3106529766" sldId="319"/>
            <ac:spMk id="2" creationId="{A9975CD4-87CE-49B3-991A-BD01F4C4B0E7}"/>
          </ac:spMkLst>
        </pc:spChg>
        <pc:spChg chg="mod">
          <ac:chgData name="Georgette Enthofen" userId="1141627c-8e20-4276-aab1-44ca470a25d2" providerId="ADAL" clId="{63DC34F4-C812-45F6-8066-C1AB222C65E6}" dt="2021-10-06T08:26:13.108" v="38" actId="27636"/>
          <ac:spMkLst>
            <pc:docMk/>
            <pc:sldMk cId="3106529766" sldId="319"/>
            <ac:spMk id="3" creationId="{1249B798-7040-425D-A3B1-AEF8973AEE64}"/>
          </ac:spMkLst>
        </pc:spChg>
      </pc:sldChg>
      <pc:sldChg chg="modSp new mod modAnim">
        <pc:chgData name="Georgette Enthofen" userId="1141627c-8e20-4276-aab1-44ca470a25d2" providerId="ADAL" clId="{63DC34F4-C812-45F6-8066-C1AB222C65E6}" dt="2021-10-06T08:28:26.316" v="100"/>
        <pc:sldMkLst>
          <pc:docMk/>
          <pc:sldMk cId="2834061960" sldId="320"/>
        </pc:sldMkLst>
        <pc:spChg chg="mod">
          <ac:chgData name="Georgette Enthofen" userId="1141627c-8e20-4276-aab1-44ca470a25d2" providerId="ADAL" clId="{63DC34F4-C812-45F6-8066-C1AB222C65E6}" dt="2021-10-06T08:26:57.856" v="55" actId="20577"/>
          <ac:spMkLst>
            <pc:docMk/>
            <pc:sldMk cId="2834061960" sldId="320"/>
            <ac:spMk id="2" creationId="{00833DD6-501B-44AA-B7C7-B3CB3208BB1E}"/>
          </ac:spMkLst>
        </pc:spChg>
        <pc:spChg chg="mod">
          <ac:chgData name="Georgette Enthofen" userId="1141627c-8e20-4276-aab1-44ca470a25d2" providerId="ADAL" clId="{63DC34F4-C812-45F6-8066-C1AB222C65E6}" dt="2021-10-06T08:27:59.831" v="98" actId="255"/>
          <ac:spMkLst>
            <pc:docMk/>
            <pc:sldMk cId="2834061960" sldId="320"/>
            <ac:spMk id="3" creationId="{CAF30586-A4B5-421E-9159-73E5CD23CC94}"/>
          </ac:spMkLst>
        </pc:spChg>
      </pc:sldChg>
      <pc:sldChg chg="modSp new mod modAnim">
        <pc:chgData name="Georgette Enthofen" userId="1141627c-8e20-4276-aab1-44ca470a25d2" providerId="ADAL" clId="{63DC34F4-C812-45F6-8066-C1AB222C65E6}" dt="2021-10-06T08:30:00.049" v="144"/>
        <pc:sldMkLst>
          <pc:docMk/>
          <pc:sldMk cId="498724115" sldId="321"/>
        </pc:sldMkLst>
        <pc:spChg chg="mod">
          <ac:chgData name="Georgette Enthofen" userId="1141627c-8e20-4276-aab1-44ca470a25d2" providerId="ADAL" clId="{63DC34F4-C812-45F6-8066-C1AB222C65E6}" dt="2021-10-06T08:28:44.673" v="112" actId="20577"/>
          <ac:spMkLst>
            <pc:docMk/>
            <pc:sldMk cId="498724115" sldId="321"/>
            <ac:spMk id="2" creationId="{92A04292-27C7-4E82-B65F-E3AE49043BB4}"/>
          </ac:spMkLst>
        </pc:spChg>
        <pc:spChg chg="mod">
          <ac:chgData name="Georgette Enthofen" userId="1141627c-8e20-4276-aab1-44ca470a25d2" providerId="ADAL" clId="{63DC34F4-C812-45F6-8066-C1AB222C65E6}" dt="2021-10-06T08:29:45.259" v="143" actId="255"/>
          <ac:spMkLst>
            <pc:docMk/>
            <pc:sldMk cId="498724115" sldId="321"/>
            <ac:spMk id="3" creationId="{51864140-0DAB-419D-9D64-9FE604BE1467}"/>
          </ac:spMkLst>
        </pc:spChg>
      </pc:sldChg>
      <pc:sldChg chg="modSp new del mod">
        <pc:chgData name="Georgette Enthofen" userId="1141627c-8e20-4276-aab1-44ca470a25d2" providerId="ADAL" clId="{63DC34F4-C812-45F6-8066-C1AB222C65E6}" dt="2021-10-06T08:35:32.878" v="301" actId="2696"/>
        <pc:sldMkLst>
          <pc:docMk/>
          <pc:sldMk cId="3126290538" sldId="322"/>
        </pc:sldMkLst>
        <pc:spChg chg="mod">
          <ac:chgData name="Georgette Enthofen" userId="1141627c-8e20-4276-aab1-44ca470a25d2" providerId="ADAL" clId="{63DC34F4-C812-45F6-8066-C1AB222C65E6}" dt="2021-10-06T08:30:44.222" v="164" actId="20577"/>
          <ac:spMkLst>
            <pc:docMk/>
            <pc:sldMk cId="3126290538" sldId="322"/>
            <ac:spMk id="2" creationId="{DDAE714A-3E8C-4B16-9478-C5B7EF762284}"/>
          </ac:spMkLst>
        </pc:spChg>
      </pc:sldChg>
      <pc:sldChg chg="modSp new mod modAnim">
        <pc:chgData name="Georgette Enthofen" userId="1141627c-8e20-4276-aab1-44ca470a25d2" providerId="ADAL" clId="{63DC34F4-C812-45F6-8066-C1AB222C65E6}" dt="2021-10-06T08:32:00.506" v="195"/>
        <pc:sldMkLst>
          <pc:docMk/>
          <pc:sldMk cId="2475654265" sldId="323"/>
        </pc:sldMkLst>
        <pc:spChg chg="mod">
          <ac:chgData name="Georgette Enthofen" userId="1141627c-8e20-4276-aab1-44ca470a25d2" providerId="ADAL" clId="{63DC34F4-C812-45F6-8066-C1AB222C65E6}" dt="2021-10-06T08:30:56.784" v="176" actId="20577"/>
          <ac:spMkLst>
            <pc:docMk/>
            <pc:sldMk cId="2475654265" sldId="323"/>
            <ac:spMk id="2" creationId="{E4738A7B-B5B7-4337-99A0-29200C4C81A5}"/>
          </ac:spMkLst>
        </pc:spChg>
        <pc:spChg chg="mod">
          <ac:chgData name="Georgette Enthofen" userId="1141627c-8e20-4276-aab1-44ca470a25d2" providerId="ADAL" clId="{63DC34F4-C812-45F6-8066-C1AB222C65E6}" dt="2021-10-06T08:31:41.704" v="194" actId="255"/>
          <ac:spMkLst>
            <pc:docMk/>
            <pc:sldMk cId="2475654265" sldId="323"/>
            <ac:spMk id="3" creationId="{749E5834-AC20-485E-9242-705512835894}"/>
          </ac:spMkLst>
        </pc:spChg>
      </pc:sldChg>
      <pc:sldChg chg="modSp new del mod">
        <pc:chgData name="Georgette Enthofen" userId="1141627c-8e20-4276-aab1-44ca470a25d2" providerId="ADAL" clId="{63DC34F4-C812-45F6-8066-C1AB222C65E6}" dt="2021-10-06T08:36:52.317" v="309" actId="2696"/>
        <pc:sldMkLst>
          <pc:docMk/>
          <pc:sldMk cId="858963997" sldId="324"/>
        </pc:sldMkLst>
        <pc:spChg chg="mod">
          <ac:chgData name="Georgette Enthofen" userId="1141627c-8e20-4276-aab1-44ca470a25d2" providerId="ADAL" clId="{63DC34F4-C812-45F6-8066-C1AB222C65E6}" dt="2021-10-06T08:32:35.964" v="217" actId="207"/>
          <ac:spMkLst>
            <pc:docMk/>
            <pc:sldMk cId="858963997" sldId="324"/>
            <ac:spMk id="2" creationId="{AEBFF589-0CF0-483F-B30F-922DE2CD48D1}"/>
          </ac:spMkLst>
        </pc:spChg>
      </pc:sldChg>
      <pc:sldChg chg="modSp new mod modAnim">
        <pc:chgData name="Georgette Enthofen" userId="1141627c-8e20-4276-aab1-44ca470a25d2" providerId="ADAL" clId="{63DC34F4-C812-45F6-8066-C1AB222C65E6}" dt="2021-10-06T08:39:11.718" v="388"/>
        <pc:sldMkLst>
          <pc:docMk/>
          <pc:sldMk cId="4271804126" sldId="324"/>
        </pc:sldMkLst>
        <pc:spChg chg="mod">
          <ac:chgData name="Georgette Enthofen" userId="1141627c-8e20-4276-aab1-44ca470a25d2" providerId="ADAL" clId="{63DC34F4-C812-45F6-8066-C1AB222C65E6}" dt="2021-10-06T08:37:36.551" v="336" actId="20577"/>
          <ac:spMkLst>
            <pc:docMk/>
            <pc:sldMk cId="4271804126" sldId="324"/>
            <ac:spMk id="2" creationId="{372D538F-30C2-488D-BB36-E85904CB0243}"/>
          </ac:spMkLst>
        </pc:spChg>
        <pc:spChg chg="mod">
          <ac:chgData name="Georgette Enthofen" userId="1141627c-8e20-4276-aab1-44ca470a25d2" providerId="ADAL" clId="{63DC34F4-C812-45F6-8066-C1AB222C65E6}" dt="2021-10-06T08:38:17.542" v="378" actId="20577"/>
          <ac:spMkLst>
            <pc:docMk/>
            <pc:sldMk cId="4271804126" sldId="324"/>
            <ac:spMk id="3" creationId="{C1EC044E-DC62-403B-9906-EE27F39BE947}"/>
          </ac:spMkLst>
        </pc:spChg>
      </pc:sldChg>
      <pc:sldChg chg="modSp new del mod">
        <pc:chgData name="Georgette Enthofen" userId="1141627c-8e20-4276-aab1-44ca470a25d2" providerId="ADAL" clId="{63DC34F4-C812-45F6-8066-C1AB222C65E6}" dt="2021-10-06T08:34:49.025" v="297" actId="2696"/>
        <pc:sldMkLst>
          <pc:docMk/>
          <pc:sldMk cId="1152704359" sldId="325"/>
        </pc:sldMkLst>
        <pc:spChg chg="mod">
          <ac:chgData name="Georgette Enthofen" userId="1141627c-8e20-4276-aab1-44ca470a25d2" providerId="ADAL" clId="{63DC34F4-C812-45F6-8066-C1AB222C65E6}" dt="2021-10-06T08:33:09.647" v="261" actId="207"/>
          <ac:spMkLst>
            <pc:docMk/>
            <pc:sldMk cId="1152704359" sldId="325"/>
            <ac:spMk id="2" creationId="{A1D08E7C-174A-47F8-A1CF-4802CF00B3D4}"/>
          </ac:spMkLst>
        </pc:spChg>
      </pc:sldChg>
      <pc:sldChg chg="modSp new mod ord">
        <pc:chgData name="Georgette Enthofen" userId="1141627c-8e20-4276-aab1-44ca470a25d2" providerId="ADAL" clId="{63DC34F4-C812-45F6-8066-C1AB222C65E6}" dt="2023-01-18T10:45:36.730" v="901"/>
        <pc:sldMkLst>
          <pc:docMk/>
          <pc:sldMk cId="1933695786" sldId="325"/>
        </pc:sldMkLst>
        <pc:spChg chg="mod">
          <ac:chgData name="Georgette Enthofen" userId="1141627c-8e20-4276-aab1-44ca470a25d2" providerId="ADAL" clId="{63DC34F4-C812-45F6-8066-C1AB222C65E6}" dt="2021-10-26T08:40:10.845" v="420" actId="20577"/>
          <ac:spMkLst>
            <pc:docMk/>
            <pc:sldMk cId="1933695786" sldId="325"/>
            <ac:spMk id="2" creationId="{7185D080-21DB-4ADB-A77E-14E210D73316}"/>
          </ac:spMkLst>
        </pc:spChg>
        <pc:spChg chg="mod">
          <ac:chgData name="Georgette Enthofen" userId="1141627c-8e20-4276-aab1-44ca470a25d2" providerId="ADAL" clId="{63DC34F4-C812-45F6-8066-C1AB222C65E6}" dt="2023-01-18T10:45:09.238" v="895" actId="27636"/>
          <ac:spMkLst>
            <pc:docMk/>
            <pc:sldMk cId="1933695786" sldId="325"/>
            <ac:spMk id="3" creationId="{095F8D58-D0E9-46EA-B37D-82FA11F92834}"/>
          </ac:spMkLst>
        </pc:spChg>
      </pc:sldChg>
      <pc:sldChg chg="modSp new del mod">
        <pc:chgData name="Georgette Enthofen" userId="1141627c-8e20-4276-aab1-44ca470a25d2" providerId="ADAL" clId="{63DC34F4-C812-45F6-8066-C1AB222C65E6}" dt="2021-10-06T08:34:18.642" v="294" actId="2696"/>
        <pc:sldMkLst>
          <pc:docMk/>
          <pc:sldMk cId="3180426896" sldId="326"/>
        </pc:sldMkLst>
        <pc:spChg chg="mod">
          <ac:chgData name="Georgette Enthofen" userId="1141627c-8e20-4276-aab1-44ca470a25d2" providerId="ADAL" clId="{63DC34F4-C812-45F6-8066-C1AB222C65E6}" dt="2021-10-06T08:33:50.788" v="292" actId="207"/>
          <ac:spMkLst>
            <pc:docMk/>
            <pc:sldMk cId="3180426896" sldId="326"/>
            <ac:spMk id="2" creationId="{759F133C-F079-4889-8FD8-AB25FC2A0FEF}"/>
          </ac:spMkLst>
        </pc:spChg>
      </pc:sldChg>
      <pc:sldChg chg="modSp new mod ord">
        <pc:chgData name="Georgette Enthofen" userId="1141627c-8e20-4276-aab1-44ca470a25d2" providerId="ADAL" clId="{63DC34F4-C812-45F6-8066-C1AB222C65E6}" dt="2021-10-26T08:45:45.956" v="703" actId="20577"/>
        <pc:sldMkLst>
          <pc:docMk/>
          <pc:sldMk cId="3986689665" sldId="326"/>
        </pc:sldMkLst>
        <pc:spChg chg="mod">
          <ac:chgData name="Georgette Enthofen" userId="1141627c-8e20-4276-aab1-44ca470a25d2" providerId="ADAL" clId="{63DC34F4-C812-45F6-8066-C1AB222C65E6}" dt="2021-10-26T08:43:51.740" v="601" actId="20577"/>
          <ac:spMkLst>
            <pc:docMk/>
            <pc:sldMk cId="3986689665" sldId="326"/>
            <ac:spMk id="2" creationId="{F511B833-D8C0-4AAF-B89B-BBFF54A01B76}"/>
          </ac:spMkLst>
        </pc:spChg>
        <pc:spChg chg="mod">
          <ac:chgData name="Georgette Enthofen" userId="1141627c-8e20-4276-aab1-44ca470a25d2" providerId="ADAL" clId="{63DC34F4-C812-45F6-8066-C1AB222C65E6}" dt="2021-10-26T08:45:45.956" v="703" actId="20577"/>
          <ac:spMkLst>
            <pc:docMk/>
            <pc:sldMk cId="3986689665" sldId="326"/>
            <ac:spMk id="3" creationId="{53D6EBCC-93FC-4118-B6B1-BB6A7A868B51}"/>
          </ac:spMkLst>
        </pc:spChg>
      </pc:sldChg>
      <pc:sldChg chg="modSp new mod">
        <pc:chgData name="Georgette Enthofen" userId="1141627c-8e20-4276-aab1-44ca470a25d2" providerId="ADAL" clId="{63DC34F4-C812-45F6-8066-C1AB222C65E6}" dt="2023-02-07T08:14:05.439" v="1056" actId="20577"/>
        <pc:sldMkLst>
          <pc:docMk/>
          <pc:sldMk cId="25709252" sldId="327"/>
        </pc:sldMkLst>
        <pc:spChg chg="mod">
          <ac:chgData name="Georgette Enthofen" userId="1141627c-8e20-4276-aab1-44ca470a25d2" providerId="ADAL" clId="{63DC34F4-C812-45F6-8066-C1AB222C65E6}" dt="2023-02-07T08:13:22.320" v="910" actId="20577"/>
          <ac:spMkLst>
            <pc:docMk/>
            <pc:sldMk cId="25709252" sldId="327"/>
            <ac:spMk id="2" creationId="{985F18FE-4241-336A-E40C-5798E098A7E4}"/>
          </ac:spMkLst>
        </pc:spChg>
        <pc:spChg chg="mod">
          <ac:chgData name="Georgette Enthofen" userId="1141627c-8e20-4276-aab1-44ca470a25d2" providerId="ADAL" clId="{63DC34F4-C812-45F6-8066-C1AB222C65E6}" dt="2023-02-07T08:14:05.439" v="1056" actId="20577"/>
          <ac:spMkLst>
            <pc:docMk/>
            <pc:sldMk cId="25709252" sldId="327"/>
            <ac:spMk id="3" creationId="{EEC9008B-180E-8D91-957F-ED4439514DB5}"/>
          </ac:spMkLst>
        </pc:spChg>
      </pc:sldChg>
      <pc:sldChg chg="modSp new del mod">
        <pc:chgData name="Georgette Enthofen" userId="1141627c-8e20-4276-aab1-44ca470a25d2" providerId="ADAL" clId="{63DC34F4-C812-45F6-8066-C1AB222C65E6}" dt="2023-01-18T10:45:23.928" v="897" actId="2696"/>
        <pc:sldMkLst>
          <pc:docMk/>
          <pc:sldMk cId="2978879730" sldId="327"/>
        </pc:sldMkLst>
        <pc:spChg chg="mod">
          <ac:chgData name="Georgette Enthofen" userId="1141627c-8e20-4276-aab1-44ca470a25d2" providerId="ADAL" clId="{63DC34F4-C812-45F6-8066-C1AB222C65E6}" dt="2021-10-26T08:47:25.373" v="891" actId="20577"/>
          <ac:spMkLst>
            <pc:docMk/>
            <pc:sldMk cId="2978879730" sldId="327"/>
            <ac:spMk id="2" creationId="{DF3CFB1D-AAC1-45E2-B309-89BA19FCDC78}"/>
          </ac:spMkLst>
        </pc:spChg>
        <pc:spChg chg="mod">
          <ac:chgData name="Georgette Enthofen" userId="1141627c-8e20-4276-aab1-44ca470a25d2" providerId="ADAL" clId="{63DC34F4-C812-45F6-8066-C1AB222C65E6}" dt="2023-01-18T10:45:20.250" v="896" actId="20577"/>
          <ac:spMkLst>
            <pc:docMk/>
            <pc:sldMk cId="2978879730" sldId="327"/>
            <ac:spMk id="3" creationId="{03788A51-A011-4435-BC89-CE926AA47127}"/>
          </ac:spMkLst>
        </pc:spChg>
      </pc:sldChg>
    </pc:docChg>
  </pc:docChgLst>
  <pc:docChgLst>
    <pc:chgData name="Georgette Enthofen" userId="1141627c-8e20-4276-aab1-44ca470a25d2" providerId="ADAL" clId="{2A986195-122C-41CB-BA50-89BBD1940607}"/>
    <pc:docChg chg="custSel addSld delSld modSld sldOrd">
      <pc:chgData name="Georgette Enthofen" userId="1141627c-8e20-4276-aab1-44ca470a25d2" providerId="ADAL" clId="{2A986195-122C-41CB-BA50-89BBD1940607}" dt="2020-09-27T11:27:35.921" v="227"/>
      <pc:docMkLst>
        <pc:docMk/>
      </pc:docMkLst>
      <pc:sldChg chg="modSp">
        <pc:chgData name="Georgette Enthofen" userId="1141627c-8e20-4276-aab1-44ca470a25d2" providerId="ADAL" clId="{2A986195-122C-41CB-BA50-89BBD1940607}" dt="2020-09-27T11:26:01.751" v="224" actId="20577"/>
        <pc:sldMkLst>
          <pc:docMk/>
          <pc:sldMk cId="1477516173" sldId="292"/>
        </pc:sldMkLst>
        <pc:spChg chg="mod">
          <ac:chgData name="Georgette Enthofen" userId="1141627c-8e20-4276-aab1-44ca470a25d2" providerId="ADAL" clId="{2A986195-122C-41CB-BA50-89BBD1940607}" dt="2020-09-27T11:26:01.751" v="224" actId="20577"/>
          <ac:spMkLst>
            <pc:docMk/>
            <pc:sldMk cId="1477516173" sldId="292"/>
            <ac:spMk id="3" creationId="{5B1D32D7-C7AD-4A06-969D-B6E623A28958}"/>
          </ac:spMkLst>
        </pc:spChg>
      </pc:sldChg>
      <pc:sldChg chg="ord">
        <pc:chgData name="Georgette Enthofen" userId="1141627c-8e20-4276-aab1-44ca470a25d2" providerId="ADAL" clId="{2A986195-122C-41CB-BA50-89BBD1940607}" dt="2020-09-27T11:27:35.921" v="227"/>
        <pc:sldMkLst>
          <pc:docMk/>
          <pc:sldMk cId="2305291908" sldId="294"/>
        </pc:sldMkLst>
      </pc:sldChg>
      <pc:sldChg chg="ord">
        <pc:chgData name="Georgette Enthofen" userId="1141627c-8e20-4276-aab1-44ca470a25d2" providerId="ADAL" clId="{2A986195-122C-41CB-BA50-89BBD1940607}" dt="2020-09-27T11:23:56.197" v="138"/>
        <pc:sldMkLst>
          <pc:docMk/>
          <pc:sldMk cId="1151170619" sldId="301"/>
        </pc:sldMkLst>
      </pc:sldChg>
      <pc:sldChg chg="modSp mod ord">
        <pc:chgData name="Georgette Enthofen" userId="1141627c-8e20-4276-aab1-44ca470a25d2" providerId="ADAL" clId="{2A986195-122C-41CB-BA50-89BBD1940607}" dt="2020-09-27T11:25:40.161" v="197" actId="20577"/>
        <pc:sldMkLst>
          <pc:docMk/>
          <pc:sldMk cId="3846838572" sldId="305"/>
        </pc:sldMkLst>
        <pc:spChg chg="mod">
          <ac:chgData name="Georgette Enthofen" userId="1141627c-8e20-4276-aab1-44ca470a25d2" providerId="ADAL" clId="{2A986195-122C-41CB-BA50-89BBD1940607}" dt="2020-09-27T11:25:40.161" v="197" actId="20577"/>
          <ac:spMkLst>
            <pc:docMk/>
            <pc:sldMk cId="3846838572" sldId="305"/>
            <ac:spMk id="3" creationId="{8DE2DB72-A02F-4A9D-B410-EABA3EA35284}"/>
          </ac:spMkLst>
        </pc:spChg>
      </pc:sldChg>
      <pc:sldChg chg="modSp mod">
        <pc:chgData name="Georgette Enthofen" userId="1141627c-8e20-4276-aab1-44ca470a25d2" providerId="ADAL" clId="{2A986195-122C-41CB-BA50-89BBD1940607}" dt="2020-09-27T11:24:53.779" v="195" actId="20577"/>
        <pc:sldMkLst>
          <pc:docMk/>
          <pc:sldMk cId="4241927806" sldId="307"/>
        </pc:sldMkLst>
        <pc:spChg chg="mod">
          <ac:chgData name="Georgette Enthofen" userId="1141627c-8e20-4276-aab1-44ca470a25d2" providerId="ADAL" clId="{2A986195-122C-41CB-BA50-89BBD1940607}" dt="2020-09-27T11:24:49.085" v="194" actId="20577"/>
          <ac:spMkLst>
            <pc:docMk/>
            <pc:sldMk cId="4241927806" sldId="307"/>
            <ac:spMk id="2" creationId="{9933AA4F-2FAB-41C3-81C2-405B3AF51D28}"/>
          </ac:spMkLst>
        </pc:spChg>
        <pc:spChg chg="mod">
          <ac:chgData name="Georgette Enthofen" userId="1141627c-8e20-4276-aab1-44ca470a25d2" providerId="ADAL" clId="{2A986195-122C-41CB-BA50-89BBD1940607}" dt="2020-09-27T11:24:53.779" v="195" actId="20577"/>
          <ac:spMkLst>
            <pc:docMk/>
            <pc:sldMk cId="4241927806" sldId="307"/>
            <ac:spMk id="3" creationId="{82F32440-104C-4A5B-BD64-487B7A85B918}"/>
          </ac:spMkLst>
        </pc:spChg>
      </pc:sldChg>
      <pc:sldChg chg="del">
        <pc:chgData name="Georgette Enthofen" userId="1141627c-8e20-4276-aab1-44ca470a25d2" providerId="ADAL" clId="{2A986195-122C-41CB-BA50-89BBD1940607}" dt="2020-09-27T11:26:16.531" v="225" actId="2696"/>
        <pc:sldMkLst>
          <pc:docMk/>
          <pc:sldMk cId="230812627" sldId="311"/>
        </pc:sldMkLst>
      </pc:sldChg>
      <pc:sldChg chg="modSp new mod">
        <pc:chgData name="Georgette Enthofen" userId="1141627c-8e20-4276-aab1-44ca470a25d2" providerId="ADAL" clId="{2A986195-122C-41CB-BA50-89BBD1940607}" dt="2020-09-27T11:23:37.685" v="136" actId="255"/>
        <pc:sldMkLst>
          <pc:docMk/>
          <pc:sldMk cId="2619932384" sldId="312"/>
        </pc:sldMkLst>
        <pc:spChg chg="mod">
          <ac:chgData name="Georgette Enthofen" userId="1141627c-8e20-4276-aab1-44ca470a25d2" providerId="ADAL" clId="{2A986195-122C-41CB-BA50-89BBD1940607}" dt="2020-09-27T11:22:53.736" v="87" actId="20577"/>
          <ac:spMkLst>
            <pc:docMk/>
            <pc:sldMk cId="2619932384" sldId="312"/>
            <ac:spMk id="2" creationId="{B9690567-24B4-4DBC-BA12-E6CCFA490C2F}"/>
          </ac:spMkLst>
        </pc:spChg>
        <pc:spChg chg="mod">
          <ac:chgData name="Georgette Enthofen" userId="1141627c-8e20-4276-aab1-44ca470a25d2" providerId="ADAL" clId="{2A986195-122C-41CB-BA50-89BBD1940607}" dt="2020-09-27T11:23:37.685" v="136" actId="255"/>
          <ac:spMkLst>
            <pc:docMk/>
            <pc:sldMk cId="2619932384" sldId="312"/>
            <ac:spMk id="3" creationId="{D0D1C5B5-80D7-4FBA-9F06-6F7669AFB56E}"/>
          </ac:spMkLst>
        </pc:spChg>
      </pc:sldChg>
    </pc:docChg>
  </pc:docChgLst>
  <pc:docChgLst>
    <pc:chgData name="Georgette Enthofen" userId="S::enga@aventus.nl::1141627c-8e20-4276-aab1-44ca470a25d2" providerId="AD" clId="Web-{DB6A7FDC-DA53-4E61-6511-4EC9E2899777}"/>
    <pc:docChg chg="addSld delSld modSld sldOrd">
      <pc:chgData name="Georgette Enthofen" userId="S::enga@aventus.nl::1141627c-8e20-4276-aab1-44ca470a25d2" providerId="AD" clId="Web-{DB6A7FDC-DA53-4E61-6511-4EC9E2899777}" dt="2020-09-19T07:42:06.214" v="141"/>
      <pc:docMkLst>
        <pc:docMk/>
      </pc:docMkLst>
      <pc:sldChg chg="modSp">
        <pc:chgData name="Georgette Enthofen" userId="S::enga@aventus.nl::1141627c-8e20-4276-aab1-44ca470a25d2" providerId="AD" clId="Web-{DB6A7FDC-DA53-4E61-6511-4EC9E2899777}" dt="2020-09-19T07:38:18.242" v="16" actId="20577"/>
        <pc:sldMkLst>
          <pc:docMk/>
          <pc:sldMk cId="1477516173" sldId="292"/>
        </pc:sldMkLst>
        <pc:spChg chg="mod">
          <ac:chgData name="Georgette Enthofen" userId="S::enga@aventus.nl::1141627c-8e20-4276-aab1-44ca470a25d2" providerId="AD" clId="Web-{DB6A7FDC-DA53-4E61-6511-4EC9E2899777}" dt="2020-09-19T07:38:03.789" v="6" actId="20577"/>
          <ac:spMkLst>
            <pc:docMk/>
            <pc:sldMk cId="1477516173" sldId="292"/>
            <ac:spMk id="2" creationId="{0DA4FE4D-2A7F-4355-BFC2-3998759A01B7}"/>
          </ac:spMkLst>
        </pc:spChg>
        <pc:spChg chg="mod">
          <ac:chgData name="Georgette Enthofen" userId="S::enga@aventus.nl::1141627c-8e20-4276-aab1-44ca470a25d2" providerId="AD" clId="Web-{DB6A7FDC-DA53-4E61-6511-4EC9E2899777}" dt="2020-09-19T07:38:18.242" v="16" actId="20577"/>
          <ac:spMkLst>
            <pc:docMk/>
            <pc:sldMk cId="1477516173" sldId="292"/>
            <ac:spMk id="3" creationId="{5B1D32D7-C7AD-4A06-969D-B6E623A28958}"/>
          </ac:spMkLst>
        </pc:spChg>
      </pc:sldChg>
      <pc:sldChg chg="del">
        <pc:chgData name="Georgette Enthofen" userId="S::enga@aventus.nl::1141627c-8e20-4276-aab1-44ca470a25d2" providerId="AD" clId="Web-{DB6A7FDC-DA53-4E61-6511-4EC9E2899777}" dt="2020-09-19T07:42:06.214" v="141"/>
        <pc:sldMkLst>
          <pc:docMk/>
          <pc:sldMk cId="3311337086" sldId="295"/>
        </pc:sldMkLst>
      </pc:sldChg>
      <pc:sldChg chg="del">
        <pc:chgData name="Georgette Enthofen" userId="S::enga@aventus.nl::1141627c-8e20-4276-aab1-44ca470a25d2" providerId="AD" clId="Web-{DB6A7FDC-DA53-4E61-6511-4EC9E2899777}" dt="2020-09-19T07:38:43.493" v="20"/>
        <pc:sldMkLst>
          <pc:docMk/>
          <pc:sldMk cId="1737067657" sldId="298"/>
        </pc:sldMkLst>
      </pc:sldChg>
      <pc:sldChg chg="del">
        <pc:chgData name="Georgette Enthofen" userId="S::enga@aventus.nl::1141627c-8e20-4276-aab1-44ca470a25d2" providerId="AD" clId="Web-{DB6A7FDC-DA53-4E61-6511-4EC9E2899777}" dt="2020-09-19T07:38:52.634" v="22"/>
        <pc:sldMkLst>
          <pc:docMk/>
          <pc:sldMk cId="1601826041" sldId="300"/>
        </pc:sldMkLst>
      </pc:sldChg>
      <pc:sldChg chg="modSp">
        <pc:chgData name="Georgette Enthofen" userId="S::enga@aventus.nl::1141627c-8e20-4276-aab1-44ca470a25d2" providerId="AD" clId="Web-{DB6A7FDC-DA53-4E61-6511-4EC9E2899777}" dt="2020-09-19T07:39:43.400" v="28" actId="20577"/>
        <pc:sldMkLst>
          <pc:docMk/>
          <pc:sldMk cId="1151170619" sldId="301"/>
        </pc:sldMkLst>
        <pc:spChg chg="mod">
          <ac:chgData name="Georgette Enthofen" userId="S::enga@aventus.nl::1141627c-8e20-4276-aab1-44ca470a25d2" providerId="AD" clId="Web-{DB6A7FDC-DA53-4E61-6511-4EC9E2899777}" dt="2020-09-19T07:39:43.400" v="28" actId="20577"/>
          <ac:spMkLst>
            <pc:docMk/>
            <pc:sldMk cId="1151170619" sldId="301"/>
            <ac:spMk id="3" creationId="{F92F68A7-9E3A-4DE9-8AA9-79CE8240E03A}"/>
          </ac:spMkLst>
        </pc:spChg>
      </pc:sldChg>
      <pc:sldChg chg="del">
        <pc:chgData name="Georgette Enthofen" userId="S::enga@aventus.nl::1141627c-8e20-4276-aab1-44ca470a25d2" providerId="AD" clId="Web-{DB6A7FDC-DA53-4E61-6511-4EC9E2899777}" dt="2020-09-19T07:38:38.399" v="19"/>
        <pc:sldMkLst>
          <pc:docMk/>
          <pc:sldMk cId="4052691708" sldId="306"/>
        </pc:sldMkLst>
      </pc:sldChg>
      <pc:sldChg chg="del">
        <pc:chgData name="Georgette Enthofen" userId="S::enga@aventus.nl::1141627c-8e20-4276-aab1-44ca470a25d2" providerId="AD" clId="Web-{DB6A7FDC-DA53-4E61-6511-4EC9E2899777}" dt="2020-09-19T07:38:56.852" v="23"/>
        <pc:sldMkLst>
          <pc:docMk/>
          <pc:sldMk cId="1163647234" sldId="308"/>
        </pc:sldMkLst>
      </pc:sldChg>
      <pc:sldChg chg="del">
        <pc:chgData name="Georgette Enthofen" userId="S::enga@aventus.nl::1141627c-8e20-4276-aab1-44ca470a25d2" providerId="AD" clId="Web-{DB6A7FDC-DA53-4E61-6511-4EC9E2899777}" dt="2020-09-19T07:38:48.352" v="21"/>
        <pc:sldMkLst>
          <pc:docMk/>
          <pc:sldMk cId="1591916866" sldId="309"/>
        </pc:sldMkLst>
      </pc:sldChg>
      <pc:sldChg chg="modSp new ord">
        <pc:chgData name="Georgette Enthofen" userId="S::enga@aventus.nl::1141627c-8e20-4276-aab1-44ca470a25d2" providerId="AD" clId="Web-{DB6A7FDC-DA53-4E61-6511-4EC9E2899777}" dt="2020-09-19T07:41:35.010" v="140"/>
        <pc:sldMkLst>
          <pc:docMk/>
          <pc:sldMk cId="230812627" sldId="311"/>
        </pc:sldMkLst>
        <pc:spChg chg="mod">
          <ac:chgData name="Georgette Enthofen" userId="S::enga@aventus.nl::1141627c-8e20-4276-aab1-44ca470a25d2" providerId="AD" clId="Web-{DB6A7FDC-DA53-4E61-6511-4EC9E2899777}" dt="2020-09-19T07:40:20.853" v="47" actId="20577"/>
          <ac:spMkLst>
            <pc:docMk/>
            <pc:sldMk cId="230812627" sldId="311"/>
            <ac:spMk id="2" creationId="{6358410E-2708-481A-82AA-319940C5802B}"/>
          </ac:spMkLst>
        </pc:spChg>
        <pc:spChg chg="mod">
          <ac:chgData name="Georgette Enthofen" userId="S::enga@aventus.nl::1141627c-8e20-4276-aab1-44ca470a25d2" providerId="AD" clId="Web-{DB6A7FDC-DA53-4E61-6511-4EC9E2899777}" dt="2020-09-19T07:41:28.541" v="137" actId="20577"/>
          <ac:spMkLst>
            <pc:docMk/>
            <pc:sldMk cId="230812627" sldId="311"/>
            <ac:spMk id="3" creationId="{4AA06BE5-2B39-4AB7-A22B-71D9F87095EE}"/>
          </ac:spMkLst>
        </pc:spChg>
      </pc:sldChg>
    </pc:docChg>
  </pc:docChgLst>
  <pc:docChgLst>
    <pc:chgData name="Georgette Enthofen" userId="S::enga@aventus.nl::1141627c-8e20-4276-aab1-44ca470a25d2" providerId="AD" clId="Web-{46693F74-AB66-7904-27BF-CD05CF9A2813}"/>
    <pc:docChg chg="delSld sldOrd">
      <pc:chgData name="Georgette Enthofen" userId="S::enga@aventus.nl::1141627c-8e20-4276-aab1-44ca470a25d2" providerId="AD" clId="Web-{46693F74-AB66-7904-27BF-CD05CF9A2813}" dt="2023-08-30T11:08:16.035" v="16"/>
      <pc:docMkLst>
        <pc:docMk/>
      </pc:docMkLst>
      <pc:sldChg chg="del ord">
        <pc:chgData name="Georgette Enthofen" userId="S::enga@aventus.nl::1141627c-8e20-4276-aab1-44ca470a25d2" providerId="AD" clId="Web-{46693F74-AB66-7904-27BF-CD05CF9A2813}" dt="2023-08-30T11:08:16.035" v="15"/>
        <pc:sldMkLst>
          <pc:docMk/>
          <pc:sldMk cId="2302757060" sldId="279"/>
        </pc:sldMkLst>
      </pc:sldChg>
      <pc:sldChg chg="del">
        <pc:chgData name="Georgette Enthofen" userId="S::enga@aventus.nl::1141627c-8e20-4276-aab1-44ca470a25d2" providerId="AD" clId="Web-{46693F74-AB66-7904-27BF-CD05CF9A2813}" dt="2023-08-30T11:08:16.035" v="16"/>
        <pc:sldMkLst>
          <pc:docMk/>
          <pc:sldMk cId="1901314275" sldId="280"/>
        </pc:sldMkLst>
      </pc:sldChg>
      <pc:sldChg chg="del">
        <pc:chgData name="Georgette Enthofen" userId="S::enga@aventus.nl::1141627c-8e20-4276-aab1-44ca470a25d2" providerId="AD" clId="Web-{46693F74-AB66-7904-27BF-CD05CF9A2813}" dt="2023-08-30T11:08:16.035" v="14"/>
        <pc:sldMkLst>
          <pc:docMk/>
          <pc:sldMk cId="386594202" sldId="281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13"/>
        <pc:sldMkLst>
          <pc:docMk/>
          <pc:sldMk cId="1000296867" sldId="282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9"/>
        <pc:sldMkLst>
          <pc:docMk/>
          <pc:sldMk cId="2512683275" sldId="289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10"/>
        <pc:sldMkLst>
          <pc:docMk/>
          <pc:sldMk cId="1326120138" sldId="291"/>
        </pc:sldMkLst>
      </pc:sldChg>
      <pc:sldChg chg="del">
        <pc:chgData name="Georgette Enthofen" userId="S::enga@aventus.nl::1141627c-8e20-4276-aab1-44ca470a25d2" providerId="AD" clId="Web-{46693F74-AB66-7904-27BF-CD05CF9A2813}" dt="2023-08-30T11:07:49.894" v="5"/>
        <pc:sldMkLst>
          <pc:docMk/>
          <pc:sldMk cId="1477516173" sldId="292"/>
        </pc:sldMkLst>
      </pc:sldChg>
      <pc:sldChg chg="del">
        <pc:chgData name="Georgette Enthofen" userId="S::enga@aventus.nl::1141627c-8e20-4276-aab1-44ca470a25d2" providerId="AD" clId="Web-{46693F74-AB66-7904-27BF-CD05CF9A2813}" dt="2023-08-30T11:07:19.783" v="3"/>
        <pc:sldMkLst>
          <pc:docMk/>
          <pc:sldMk cId="1512281483" sldId="293"/>
        </pc:sldMkLst>
      </pc:sldChg>
      <pc:sldChg chg="del">
        <pc:chgData name="Georgette Enthofen" userId="S::enga@aventus.nl::1141627c-8e20-4276-aab1-44ca470a25d2" providerId="AD" clId="Web-{46693F74-AB66-7904-27BF-CD05CF9A2813}" dt="2023-08-30T11:07:32.096" v="4"/>
        <pc:sldMkLst>
          <pc:docMk/>
          <pc:sldMk cId="163359799" sldId="296"/>
        </pc:sldMkLst>
      </pc:sldChg>
      <pc:sldChg chg="del">
        <pc:chgData name="Georgette Enthofen" userId="S::enga@aventus.nl::1141627c-8e20-4276-aab1-44ca470a25d2" providerId="AD" clId="Web-{46693F74-AB66-7904-27BF-CD05CF9A2813}" dt="2023-08-30T11:07:15.471" v="2"/>
        <pc:sldMkLst>
          <pc:docMk/>
          <pc:sldMk cId="1151170619" sldId="301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12"/>
        <pc:sldMkLst>
          <pc:docMk/>
          <pc:sldMk cId="1417647931" sldId="302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11"/>
        <pc:sldMkLst>
          <pc:docMk/>
          <pc:sldMk cId="1844567294" sldId="304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8"/>
        <pc:sldMkLst>
          <pc:docMk/>
          <pc:sldMk cId="3841522959" sldId="310"/>
        </pc:sldMkLst>
      </pc:sldChg>
      <pc:sldChg chg="del">
        <pc:chgData name="Georgette Enthofen" userId="S::enga@aventus.nl::1141627c-8e20-4276-aab1-44ca470a25d2" providerId="AD" clId="Web-{46693F74-AB66-7904-27BF-CD05CF9A2813}" dt="2023-08-30T11:08:16.020" v="7"/>
        <pc:sldMkLst>
          <pc:docMk/>
          <pc:sldMk cId="1933695786" sldId="325"/>
        </pc:sldMkLst>
      </pc:sldChg>
      <pc:sldChg chg="del">
        <pc:chgData name="Georgette Enthofen" userId="S::enga@aventus.nl::1141627c-8e20-4276-aab1-44ca470a25d2" providerId="AD" clId="Web-{46693F74-AB66-7904-27BF-CD05CF9A2813}" dt="2023-08-30T11:06:34.235" v="0"/>
        <pc:sldMkLst>
          <pc:docMk/>
          <pc:sldMk cId="3986689665" sldId="326"/>
        </pc:sldMkLst>
      </pc:sldChg>
      <pc:sldChg chg="del">
        <pc:chgData name="Georgette Enthofen" userId="S::enga@aventus.nl::1141627c-8e20-4276-aab1-44ca470a25d2" providerId="AD" clId="Web-{46693F74-AB66-7904-27BF-CD05CF9A2813}" dt="2023-08-30T11:07:11.096" v="1"/>
        <pc:sldMkLst>
          <pc:docMk/>
          <pc:sldMk cId="25709252" sldId="327"/>
        </pc:sldMkLst>
      </pc:sldChg>
    </pc:docChg>
  </pc:docChgLst>
  <pc:docChgLst>
    <pc:chgData name="Georgette Enthofen" userId="1141627c-8e20-4276-aab1-44ca470a25d2" providerId="ADAL" clId="{CC120D83-4CAC-481F-A298-14AC8DB50ADF}"/>
    <pc:docChg chg="custSel addSld delSld modSld sldOrd">
      <pc:chgData name="Georgette Enthofen" userId="1141627c-8e20-4276-aab1-44ca470a25d2" providerId="ADAL" clId="{CC120D83-4CAC-481F-A298-14AC8DB50ADF}" dt="2019-09-25T06:52:39.307" v="2653" actId="20577"/>
      <pc:docMkLst>
        <pc:docMk/>
      </pc:docMkLst>
      <pc:sldChg chg="ord">
        <pc:chgData name="Georgette Enthofen" userId="1141627c-8e20-4276-aab1-44ca470a25d2" providerId="ADAL" clId="{CC120D83-4CAC-481F-A298-14AC8DB50ADF}" dt="2019-09-16T08:30:53.614" v="2216"/>
        <pc:sldMkLst>
          <pc:docMk/>
          <pc:sldMk cId="103122554" sldId="274"/>
        </pc:sldMkLst>
      </pc:sldChg>
      <pc:sldChg chg="modSp">
        <pc:chgData name="Georgette Enthofen" userId="1141627c-8e20-4276-aab1-44ca470a25d2" providerId="ADAL" clId="{CC120D83-4CAC-481F-A298-14AC8DB50ADF}" dt="2019-09-11T06:49:50.745" v="1384" actId="20577"/>
        <pc:sldMkLst>
          <pc:docMk/>
          <pc:sldMk cId="2302757060" sldId="279"/>
        </pc:sldMkLst>
        <pc:spChg chg="mod">
          <ac:chgData name="Georgette Enthofen" userId="1141627c-8e20-4276-aab1-44ca470a25d2" providerId="ADAL" clId="{CC120D83-4CAC-481F-A298-14AC8DB50ADF}" dt="2019-09-09T15:38:25.971" v="35" actId="20577"/>
          <ac:spMkLst>
            <pc:docMk/>
            <pc:sldMk cId="2302757060" sldId="279"/>
            <ac:spMk id="2" creationId="{00000000-0000-0000-0000-000000000000}"/>
          </ac:spMkLst>
        </pc:spChg>
        <pc:spChg chg="mod">
          <ac:chgData name="Georgette Enthofen" userId="1141627c-8e20-4276-aab1-44ca470a25d2" providerId="ADAL" clId="{CC120D83-4CAC-481F-A298-14AC8DB50ADF}" dt="2019-09-11T06:49:50.745" v="1384" actId="20577"/>
          <ac:spMkLst>
            <pc:docMk/>
            <pc:sldMk cId="2302757060" sldId="279"/>
            <ac:spMk id="3" creationId="{00000000-0000-0000-0000-000000000000}"/>
          </ac:spMkLst>
        </pc:spChg>
      </pc:sldChg>
      <pc:sldChg chg="modSp">
        <pc:chgData name="Georgette Enthofen" userId="1141627c-8e20-4276-aab1-44ca470a25d2" providerId="ADAL" clId="{CC120D83-4CAC-481F-A298-14AC8DB50ADF}" dt="2019-09-11T06:50:11.039" v="1386" actId="20577"/>
        <pc:sldMkLst>
          <pc:docMk/>
          <pc:sldMk cId="386594202" sldId="281"/>
        </pc:sldMkLst>
        <pc:spChg chg="mod">
          <ac:chgData name="Georgette Enthofen" userId="1141627c-8e20-4276-aab1-44ca470a25d2" providerId="ADAL" clId="{CC120D83-4CAC-481F-A298-14AC8DB50ADF}" dt="2019-09-11T06:50:11.039" v="1386" actId="20577"/>
          <ac:spMkLst>
            <pc:docMk/>
            <pc:sldMk cId="386594202" sldId="281"/>
            <ac:spMk id="2" creationId="{00000000-0000-0000-0000-000000000000}"/>
          </ac:spMkLst>
        </pc:spChg>
        <pc:spChg chg="mod">
          <ac:chgData name="Georgette Enthofen" userId="1141627c-8e20-4276-aab1-44ca470a25d2" providerId="ADAL" clId="{CC120D83-4CAC-481F-A298-14AC8DB50ADF}" dt="2019-09-09T15:40:25.030" v="76" actId="20577"/>
          <ac:spMkLst>
            <pc:docMk/>
            <pc:sldMk cId="386594202" sldId="281"/>
            <ac:spMk id="3" creationId="{00000000-0000-0000-0000-000000000000}"/>
          </ac:spMkLst>
        </pc:spChg>
      </pc:sldChg>
      <pc:sldChg chg="modSp">
        <pc:chgData name="Georgette Enthofen" userId="1141627c-8e20-4276-aab1-44ca470a25d2" providerId="ADAL" clId="{CC120D83-4CAC-481F-A298-14AC8DB50ADF}" dt="2019-09-11T06:50:36.887" v="1388"/>
        <pc:sldMkLst>
          <pc:docMk/>
          <pc:sldMk cId="1000296867" sldId="282"/>
        </pc:sldMkLst>
        <pc:spChg chg="mod">
          <ac:chgData name="Georgette Enthofen" userId="1141627c-8e20-4276-aab1-44ca470a25d2" providerId="ADAL" clId="{CC120D83-4CAC-481F-A298-14AC8DB50ADF}" dt="2019-09-11T06:50:36.887" v="1388"/>
          <ac:spMkLst>
            <pc:docMk/>
            <pc:sldMk cId="1000296867" sldId="282"/>
            <ac:spMk id="2" creationId="{00000000-0000-0000-0000-000000000000}"/>
          </ac:spMkLst>
        </pc:spChg>
        <pc:spChg chg="mod">
          <ac:chgData name="Georgette Enthofen" userId="1141627c-8e20-4276-aab1-44ca470a25d2" providerId="ADAL" clId="{CC120D83-4CAC-481F-A298-14AC8DB50ADF}" dt="2019-09-09T15:39:43.783" v="66" actId="27636"/>
          <ac:spMkLst>
            <pc:docMk/>
            <pc:sldMk cId="1000296867" sldId="282"/>
            <ac:spMk id="3" creationId="{00000000-0000-0000-0000-000000000000}"/>
          </ac:spMkLst>
        </pc:spChg>
      </pc:sldChg>
      <pc:sldChg chg="del">
        <pc:chgData name="Georgette Enthofen" userId="1141627c-8e20-4276-aab1-44ca470a25d2" providerId="ADAL" clId="{CC120D83-4CAC-481F-A298-14AC8DB50ADF}" dt="2019-09-11T06:40:24.361" v="1303" actId="2696"/>
        <pc:sldMkLst>
          <pc:docMk/>
          <pc:sldMk cId="4104200884" sldId="283"/>
        </pc:sldMkLst>
      </pc:sldChg>
      <pc:sldChg chg="del">
        <pc:chgData name="Georgette Enthofen" userId="1141627c-8e20-4276-aab1-44ca470a25d2" providerId="ADAL" clId="{CC120D83-4CAC-481F-A298-14AC8DB50ADF}" dt="2019-09-11T06:40:35.205" v="1304" actId="2696"/>
        <pc:sldMkLst>
          <pc:docMk/>
          <pc:sldMk cId="2753024007" sldId="290"/>
        </pc:sldMkLst>
      </pc:sldChg>
      <pc:sldChg chg="ord">
        <pc:chgData name="Georgette Enthofen" userId="1141627c-8e20-4276-aab1-44ca470a25d2" providerId="ADAL" clId="{CC120D83-4CAC-481F-A298-14AC8DB50ADF}" dt="2019-09-16T08:26:11.730" v="1891"/>
        <pc:sldMkLst>
          <pc:docMk/>
          <pc:sldMk cId="1477516173" sldId="292"/>
        </pc:sldMkLst>
      </pc:sldChg>
      <pc:sldChg chg="modSp">
        <pc:chgData name="Georgette Enthofen" userId="1141627c-8e20-4276-aab1-44ca470a25d2" providerId="ADAL" clId="{CC120D83-4CAC-481F-A298-14AC8DB50ADF}" dt="2019-09-11T06:39:16.920" v="1302" actId="20577"/>
        <pc:sldMkLst>
          <pc:docMk/>
          <pc:sldMk cId="3311337086" sldId="295"/>
        </pc:sldMkLst>
        <pc:spChg chg="mod">
          <ac:chgData name="Georgette Enthofen" userId="1141627c-8e20-4276-aab1-44ca470a25d2" providerId="ADAL" clId="{CC120D83-4CAC-481F-A298-14AC8DB50ADF}" dt="2019-09-11T06:39:16.920" v="1302" actId="20577"/>
          <ac:spMkLst>
            <pc:docMk/>
            <pc:sldMk cId="3311337086" sldId="295"/>
            <ac:spMk id="3" creationId="{502853C3-9FCF-4D7F-A2FB-2F5825D3E300}"/>
          </ac:spMkLst>
        </pc:spChg>
      </pc:sldChg>
      <pc:sldChg chg="modSp add del">
        <pc:chgData name="Georgette Enthofen" userId="1141627c-8e20-4276-aab1-44ca470a25d2" providerId="ADAL" clId="{CC120D83-4CAC-481F-A298-14AC8DB50ADF}" dt="2019-09-11T06:50:53.018" v="1389" actId="2696"/>
        <pc:sldMkLst>
          <pc:docMk/>
          <pc:sldMk cId="3711805145" sldId="297"/>
        </pc:sldMkLst>
        <pc:spChg chg="mod">
          <ac:chgData name="Georgette Enthofen" userId="1141627c-8e20-4276-aab1-44ca470a25d2" providerId="ADAL" clId="{CC120D83-4CAC-481F-A298-14AC8DB50ADF}" dt="2019-09-10T08:37:54.037" v="96" actId="313"/>
          <ac:spMkLst>
            <pc:docMk/>
            <pc:sldMk cId="3711805145" sldId="297"/>
            <ac:spMk id="2" creationId="{7B4E998E-C9B1-4FF3-B6D7-9ECA433E5BC5}"/>
          </ac:spMkLst>
        </pc:spChg>
      </pc:sldChg>
      <pc:sldChg chg="modSp add ord">
        <pc:chgData name="Georgette Enthofen" userId="1141627c-8e20-4276-aab1-44ca470a25d2" providerId="ADAL" clId="{CC120D83-4CAC-481F-A298-14AC8DB50ADF}" dt="2019-09-25T06:51:36.577" v="2595" actId="20577"/>
        <pc:sldMkLst>
          <pc:docMk/>
          <pc:sldMk cId="1737067657" sldId="298"/>
        </pc:sldMkLst>
        <pc:spChg chg="mod">
          <ac:chgData name="Georgette Enthofen" userId="1141627c-8e20-4276-aab1-44ca470a25d2" providerId="ADAL" clId="{CC120D83-4CAC-481F-A298-14AC8DB50ADF}" dt="2019-09-11T06:10:08.541" v="121" actId="20577"/>
          <ac:spMkLst>
            <pc:docMk/>
            <pc:sldMk cId="1737067657" sldId="298"/>
            <ac:spMk id="2" creationId="{C52D2F59-F01D-44B9-9D55-D7797C40D45E}"/>
          </ac:spMkLst>
        </pc:spChg>
        <pc:spChg chg="mod">
          <ac:chgData name="Georgette Enthofen" userId="1141627c-8e20-4276-aab1-44ca470a25d2" providerId="ADAL" clId="{CC120D83-4CAC-481F-A298-14AC8DB50ADF}" dt="2019-09-25T06:51:36.577" v="2595" actId="20577"/>
          <ac:spMkLst>
            <pc:docMk/>
            <pc:sldMk cId="1737067657" sldId="298"/>
            <ac:spMk id="3" creationId="{0DB20691-988B-4D14-B7CF-22DD2AF4A9BA}"/>
          </ac:spMkLst>
        </pc:spChg>
      </pc:sldChg>
      <pc:sldChg chg="modSp add">
        <pc:chgData name="Georgette Enthofen" userId="1141627c-8e20-4276-aab1-44ca470a25d2" providerId="ADAL" clId="{CC120D83-4CAC-481F-A298-14AC8DB50ADF}" dt="2019-09-11T06:14:40.795" v="486" actId="20577"/>
        <pc:sldMkLst>
          <pc:docMk/>
          <pc:sldMk cId="1677728410" sldId="299"/>
        </pc:sldMkLst>
        <pc:spChg chg="mod">
          <ac:chgData name="Georgette Enthofen" userId="1141627c-8e20-4276-aab1-44ca470a25d2" providerId="ADAL" clId="{CC120D83-4CAC-481F-A298-14AC8DB50ADF}" dt="2019-09-11T06:12:48.005" v="365" actId="20577"/>
          <ac:spMkLst>
            <pc:docMk/>
            <pc:sldMk cId="1677728410" sldId="299"/>
            <ac:spMk id="2" creationId="{4EB0F573-AE0C-4CB7-9817-FA0022DE83D6}"/>
          </ac:spMkLst>
        </pc:spChg>
        <pc:spChg chg="mod">
          <ac:chgData name="Georgette Enthofen" userId="1141627c-8e20-4276-aab1-44ca470a25d2" providerId="ADAL" clId="{CC120D83-4CAC-481F-A298-14AC8DB50ADF}" dt="2019-09-11T06:14:40.795" v="486" actId="20577"/>
          <ac:spMkLst>
            <pc:docMk/>
            <pc:sldMk cId="1677728410" sldId="299"/>
            <ac:spMk id="3" creationId="{26D2B8E2-601A-4B10-9D8E-587C5A967B35}"/>
          </ac:spMkLst>
        </pc:spChg>
      </pc:sldChg>
      <pc:sldChg chg="modSp add ord">
        <pc:chgData name="Georgette Enthofen" userId="1141627c-8e20-4276-aab1-44ca470a25d2" providerId="ADAL" clId="{CC120D83-4CAC-481F-A298-14AC8DB50ADF}" dt="2019-09-11T06:19:23.646" v="834"/>
        <pc:sldMkLst>
          <pc:docMk/>
          <pc:sldMk cId="1601826041" sldId="300"/>
        </pc:sldMkLst>
        <pc:spChg chg="mod">
          <ac:chgData name="Georgette Enthofen" userId="1141627c-8e20-4276-aab1-44ca470a25d2" providerId="ADAL" clId="{CC120D83-4CAC-481F-A298-14AC8DB50ADF}" dt="2019-09-11T06:15:09.803" v="503" actId="20577"/>
          <ac:spMkLst>
            <pc:docMk/>
            <pc:sldMk cId="1601826041" sldId="300"/>
            <ac:spMk id="2" creationId="{72AAEF6D-841A-41D5-A57A-32D35EAAC08F}"/>
          </ac:spMkLst>
        </pc:spChg>
        <pc:spChg chg="mod">
          <ac:chgData name="Georgette Enthofen" userId="1141627c-8e20-4276-aab1-44ca470a25d2" providerId="ADAL" clId="{CC120D83-4CAC-481F-A298-14AC8DB50ADF}" dt="2019-09-11T06:19:03.139" v="833" actId="113"/>
          <ac:spMkLst>
            <pc:docMk/>
            <pc:sldMk cId="1601826041" sldId="300"/>
            <ac:spMk id="3" creationId="{4E66696F-0A09-4D2E-B38C-CBE72A890C5C}"/>
          </ac:spMkLst>
        </pc:spChg>
      </pc:sldChg>
      <pc:sldChg chg="modSp add ord">
        <pc:chgData name="Georgette Enthofen" userId="1141627c-8e20-4276-aab1-44ca470a25d2" providerId="ADAL" clId="{CC120D83-4CAC-481F-A298-14AC8DB50ADF}" dt="2019-09-25T06:50:49.475" v="2534"/>
        <pc:sldMkLst>
          <pc:docMk/>
          <pc:sldMk cId="1151170619" sldId="301"/>
        </pc:sldMkLst>
        <pc:spChg chg="mod">
          <ac:chgData name="Georgette Enthofen" userId="1141627c-8e20-4276-aab1-44ca470a25d2" providerId="ADAL" clId="{CC120D83-4CAC-481F-A298-14AC8DB50ADF}" dt="2019-09-11T06:48:41.098" v="1353" actId="20577"/>
          <ac:spMkLst>
            <pc:docMk/>
            <pc:sldMk cId="1151170619" sldId="301"/>
            <ac:spMk id="2" creationId="{AF0535EC-C79A-4AC7-A7FA-FEBE821F3B18}"/>
          </ac:spMkLst>
        </pc:spChg>
        <pc:spChg chg="mod">
          <ac:chgData name="Georgette Enthofen" userId="1141627c-8e20-4276-aab1-44ca470a25d2" providerId="ADAL" clId="{CC120D83-4CAC-481F-A298-14AC8DB50ADF}" dt="2019-09-11T11:04:02.769" v="1776" actId="20577"/>
          <ac:spMkLst>
            <pc:docMk/>
            <pc:sldMk cId="1151170619" sldId="301"/>
            <ac:spMk id="3" creationId="{F92F68A7-9E3A-4DE9-8AA9-79CE8240E03A}"/>
          </ac:spMkLst>
        </pc:spChg>
      </pc:sldChg>
      <pc:sldChg chg="modSp add">
        <pc:chgData name="Georgette Enthofen" userId="1141627c-8e20-4276-aab1-44ca470a25d2" providerId="ADAL" clId="{CC120D83-4CAC-481F-A298-14AC8DB50ADF}" dt="2019-09-12T07:11:04.835" v="1858" actId="113"/>
        <pc:sldMkLst>
          <pc:docMk/>
          <pc:sldMk cId="1417647931" sldId="302"/>
        </pc:sldMkLst>
        <pc:spChg chg="mod">
          <ac:chgData name="Georgette Enthofen" userId="1141627c-8e20-4276-aab1-44ca470a25d2" providerId="ADAL" clId="{CC120D83-4CAC-481F-A298-14AC8DB50ADF}" dt="2019-09-12T07:07:58.450" v="1833" actId="20577"/>
          <ac:spMkLst>
            <pc:docMk/>
            <pc:sldMk cId="1417647931" sldId="302"/>
            <ac:spMk id="2" creationId="{450A0610-11DC-46F5-B4BA-C7A4AB7FE0F5}"/>
          </ac:spMkLst>
        </pc:spChg>
        <pc:spChg chg="mod">
          <ac:chgData name="Georgette Enthofen" userId="1141627c-8e20-4276-aab1-44ca470a25d2" providerId="ADAL" clId="{CC120D83-4CAC-481F-A298-14AC8DB50ADF}" dt="2019-09-12T07:11:04.835" v="1858" actId="113"/>
          <ac:spMkLst>
            <pc:docMk/>
            <pc:sldMk cId="1417647931" sldId="302"/>
            <ac:spMk id="3" creationId="{E3918B2D-6507-46F8-B613-7EF9F272BADE}"/>
          </ac:spMkLst>
        </pc:spChg>
      </pc:sldChg>
      <pc:sldChg chg="modSp add">
        <pc:chgData name="Georgette Enthofen" userId="1141627c-8e20-4276-aab1-44ca470a25d2" providerId="ADAL" clId="{CC120D83-4CAC-481F-A298-14AC8DB50ADF}" dt="2019-09-18T10:46:38.500" v="2532" actId="20577"/>
        <pc:sldMkLst>
          <pc:docMk/>
          <pc:sldMk cId="2681861707" sldId="303"/>
        </pc:sldMkLst>
        <pc:spChg chg="mod">
          <ac:chgData name="Georgette Enthofen" userId="1141627c-8e20-4276-aab1-44ca470a25d2" providerId="ADAL" clId="{CC120D83-4CAC-481F-A298-14AC8DB50ADF}" dt="2019-09-11T10:12:09.080" v="1415" actId="20577"/>
          <ac:spMkLst>
            <pc:docMk/>
            <pc:sldMk cId="2681861707" sldId="303"/>
            <ac:spMk id="2" creationId="{351023A2-0C8D-449F-8B2B-EDB5C4503572}"/>
          </ac:spMkLst>
        </pc:spChg>
        <pc:spChg chg="mod">
          <ac:chgData name="Georgette Enthofen" userId="1141627c-8e20-4276-aab1-44ca470a25d2" providerId="ADAL" clId="{CC120D83-4CAC-481F-A298-14AC8DB50ADF}" dt="2019-09-18T10:46:38.500" v="2532" actId="20577"/>
          <ac:spMkLst>
            <pc:docMk/>
            <pc:sldMk cId="2681861707" sldId="303"/>
            <ac:spMk id="3" creationId="{CEA1D6EA-ED13-42A5-BE56-E8C017CF4D57}"/>
          </ac:spMkLst>
        </pc:spChg>
      </pc:sldChg>
      <pc:sldChg chg="modSp add">
        <pc:chgData name="Georgette Enthofen" userId="1141627c-8e20-4276-aab1-44ca470a25d2" providerId="ADAL" clId="{CC120D83-4CAC-481F-A298-14AC8DB50ADF}" dt="2019-09-12T07:17:18.716" v="1890" actId="20577"/>
        <pc:sldMkLst>
          <pc:docMk/>
          <pc:sldMk cId="1844567294" sldId="304"/>
        </pc:sldMkLst>
        <pc:spChg chg="mod">
          <ac:chgData name="Georgette Enthofen" userId="1141627c-8e20-4276-aab1-44ca470a25d2" providerId="ADAL" clId="{CC120D83-4CAC-481F-A298-14AC8DB50ADF}" dt="2019-09-12T07:12:57.186" v="1887" actId="20577"/>
          <ac:spMkLst>
            <pc:docMk/>
            <pc:sldMk cId="1844567294" sldId="304"/>
            <ac:spMk id="2" creationId="{75E433F8-A0A1-4F50-A413-CA55977C09D7}"/>
          </ac:spMkLst>
        </pc:spChg>
        <pc:spChg chg="mod">
          <ac:chgData name="Georgette Enthofen" userId="1141627c-8e20-4276-aab1-44ca470a25d2" providerId="ADAL" clId="{CC120D83-4CAC-481F-A298-14AC8DB50ADF}" dt="2019-09-12T07:17:18.716" v="1890" actId="20577"/>
          <ac:spMkLst>
            <pc:docMk/>
            <pc:sldMk cId="1844567294" sldId="304"/>
            <ac:spMk id="3" creationId="{9BDFAD1D-638C-402A-A09F-342A141C66AF}"/>
          </ac:spMkLst>
        </pc:spChg>
      </pc:sldChg>
      <pc:sldChg chg="modSp add ord">
        <pc:chgData name="Georgette Enthofen" userId="1141627c-8e20-4276-aab1-44ca470a25d2" providerId="ADAL" clId="{CC120D83-4CAC-481F-A298-14AC8DB50ADF}" dt="2019-09-16T12:23:28.962" v="2363" actId="20577"/>
        <pc:sldMkLst>
          <pc:docMk/>
          <pc:sldMk cId="3846838572" sldId="305"/>
        </pc:sldMkLst>
        <pc:spChg chg="mod">
          <ac:chgData name="Georgette Enthofen" userId="1141627c-8e20-4276-aab1-44ca470a25d2" providerId="ADAL" clId="{CC120D83-4CAC-481F-A298-14AC8DB50ADF}" dt="2019-09-16T08:26:47.887" v="1900" actId="20577"/>
          <ac:spMkLst>
            <pc:docMk/>
            <pc:sldMk cId="3846838572" sldId="305"/>
            <ac:spMk id="2" creationId="{F2CAA505-0E5C-48F5-B34F-0D549A5B2DF9}"/>
          </ac:spMkLst>
        </pc:spChg>
        <pc:spChg chg="mod">
          <ac:chgData name="Georgette Enthofen" userId="1141627c-8e20-4276-aab1-44ca470a25d2" providerId="ADAL" clId="{CC120D83-4CAC-481F-A298-14AC8DB50ADF}" dt="2019-09-16T12:23:28.962" v="2363" actId="20577"/>
          <ac:spMkLst>
            <pc:docMk/>
            <pc:sldMk cId="3846838572" sldId="305"/>
            <ac:spMk id="3" creationId="{8DE2DB72-A02F-4A9D-B410-EABA3EA35284}"/>
          </ac:spMkLst>
        </pc:spChg>
      </pc:sldChg>
      <pc:sldChg chg="modSp add">
        <pc:chgData name="Georgette Enthofen" userId="1141627c-8e20-4276-aab1-44ca470a25d2" providerId="ADAL" clId="{CC120D83-4CAC-481F-A298-14AC8DB50ADF}" dt="2019-09-16T08:33:09.788" v="2361" actId="20577"/>
        <pc:sldMkLst>
          <pc:docMk/>
          <pc:sldMk cId="4052691708" sldId="306"/>
        </pc:sldMkLst>
        <pc:spChg chg="mod">
          <ac:chgData name="Georgette Enthofen" userId="1141627c-8e20-4276-aab1-44ca470a25d2" providerId="ADAL" clId="{CC120D83-4CAC-481F-A298-14AC8DB50ADF}" dt="2019-09-16T08:31:21.261" v="2245" actId="20577"/>
          <ac:spMkLst>
            <pc:docMk/>
            <pc:sldMk cId="4052691708" sldId="306"/>
            <ac:spMk id="2" creationId="{5B298C0E-C719-49B1-BE24-BA4A8B4CC081}"/>
          </ac:spMkLst>
        </pc:spChg>
        <pc:spChg chg="mod">
          <ac:chgData name="Georgette Enthofen" userId="1141627c-8e20-4276-aab1-44ca470a25d2" providerId="ADAL" clId="{CC120D83-4CAC-481F-A298-14AC8DB50ADF}" dt="2019-09-16T08:33:09.788" v="2361" actId="20577"/>
          <ac:spMkLst>
            <pc:docMk/>
            <pc:sldMk cId="4052691708" sldId="306"/>
            <ac:spMk id="3" creationId="{56320A18-9BFD-4DB5-AC28-0694B0845B98}"/>
          </ac:spMkLst>
        </pc:spChg>
      </pc:sldChg>
      <pc:sldChg chg="modSp add">
        <pc:chgData name="Georgette Enthofen" userId="1141627c-8e20-4276-aab1-44ca470a25d2" providerId="ADAL" clId="{CC120D83-4CAC-481F-A298-14AC8DB50ADF}" dt="2019-09-16T12:24:37.492" v="2461" actId="255"/>
        <pc:sldMkLst>
          <pc:docMk/>
          <pc:sldMk cId="4241927806" sldId="307"/>
        </pc:sldMkLst>
        <pc:spChg chg="mod">
          <ac:chgData name="Georgette Enthofen" userId="1141627c-8e20-4276-aab1-44ca470a25d2" providerId="ADAL" clId="{CC120D83-4CAC-481F-A298-14AC8DB50ADF}" dt="2019-09-16T12:24:02.243" v="2398" actId="20577"/>
          <ac:spMkLst>
            <pc:docMk/>
            <pc:sldMk cId="4241927806" sldId="307"/>
            <ac:spMk id="2" creationId="{9933AA4F-2FAB-41C3-81C2-405B3AF51D28}"/>
          </ac:spMkLst>
        </pc:spChg>
        <pc:spChg chg="mod">
          <ac:chgData name="Georgette Enthofen" userId="1141627c-8e20-4276-aab1-44ca470a25d2" providerId="ADAL" clId="{CC120D83-4CAC-481F-A298-14AC8DB50ADF}" dt="2019-09-16T12:24:37.492" v="2461" actId="255"/>
          <ac:spMkLst>
            <pc:docMk/>
            <pc:sldMk cId="4241927806" sldId="307"/>
            <ac:spMk id="3" creationId="{82F32440-104C-4A5B-BD64-487B7A85B918}"/>
          </ac:spMkLst>
        </pc:spChg>
      </pc:sldChg>
      <pc:sldChg chg="add">
        <pc:chgData name="Georgette Enthofen" userId="1141627c-8e20-4276-aab1-44ca470a25d2" providerId="ADAL" clId="{CC120D83-4CAC-481F-A298-14AC8DB50ADF}" dt="2019-09-25T06:50:56.194" v="2535"/>
        <pc:sldMkLst>
          <pc:docMk/>
          <pc:sldMk cId="1163647234" sldId="308"/>
        </pc:sldMkLst>
      </pc:sldChg>
      <pc:sldChg chg="modSp add">
        <pc:chgData name="Georgette Enthofen" userId="1141627c-8e20-4276-aab1-44ca470a25d2" providerId="ADAL" clId="{CC120D83-4CAC-481F-A298-14AC8DB50ADF}" dt="2019-09-25T06:52:39.307" v="2653" actId="20577"/>
        <pc:sldMkLst>
          <pc:docMk/>
          <pc:sldMk cId="1591916866" sldId="309"/>
        </pc:sldMkLst>
        <pc:spChg chg="mod">
          <ac:chgData name="Georgette Enthofen" userId="1141627c-8e20-4276-aab1-44ca470a25d2" providerId="ADAL" clId="{CC120D83-4CAC-481F-A298-14AC8DB50ADF}" dt="2019-09-25T06:52:01.355" v="2624" actId="20577"/>
          <ac:spMkLst>
            <pc:docMk/>
            <pc:sldMk cId="1591916866" sldId="309"/>
            <ac:spMk id="2" creationId="{5081D35C-2A3A-40BC-BD2B-41BF0B5CBA7F}"/>
          </ac:spMkLst>
        </pc:spChg>
        <pc:spChg chg="mod">
          <ac:chgData name="Georgette Enthofen" userId="1141627c-8e20-4276-aab1-44ca470a25d2" providerId="ADAL" clId="{CC120D83-4CAC-481F-A298-14AC8DB50ADF}" dt="2019-09-25T06:52:39.307" v="2653" actId="20577"/>
          <ac:spMkLst>
            <pc:docMk/>
            <pc:sldMk cId="1591916866" sldId="309"/>
            <ac:spMk id="3" creationId="{3F465BD4-A905-40D0-8156-7CEECF61026F}"/>
          </ac:spMkLst>
        </pc:spChg>
      </pc:sldChg>
    </pc:docChg>
  </pc:docChgLst>
  <pc:docChgLst>
    <pc:chgData name="Georgette Enthofen" userId="1141627c-8e20-4276-aab1-44ca470a25d2" providerId="ADAL" clId="{8785D6E1-27A0-4FAF-815F-88724509687C}"/>
    <pc:docChg chg="custSel addSld modSld">
      <pc:chgData name="Georgette Enthofen" userId="1141627c-8e20-4276-aab1-44ca470a25d2" providerId="ADAL" clId="{8785D6E1-27A0-4FAF-815F-88724509687C}" dt="2019-10-15T17:09:05.940" v="304" actId="20577"/>
      <pc:docMkLst>
        <pc:docMk/>
      </pc:docMkLst>
      <pc:sldChg chg="modSp modAnim">
        <pc:chgData name="Georgette Enthofen" userId="1141627c-8e20-4276-aab1-44ca470a25d2" providerId="ADAL" clId="{8785D6E1-27A0-4FAF-815F-88724509687C}" dt="2019-10-07T12:18:07.280" v="83" actId="20577"/>
        <pc:sldMkLst>
          <pc:docMk/>
          <pc:sldMk cId="1477516173" sldId="292"/>
        </pc:sldMkLst>
        <pc:spChg chg="mod">
          <ac:chgData name="Georgette Enthofen" userId="1141627c-8e20-4276-aab1-44ca470a25d2" providerId="ADAL" clId="{8785D6E1-27A0-4FAF-815F-88724509687C}" dt="2019-10-07T12:17:55.876" v="81" actId="20577"/>
          <ac:spMkLst>
            <pc:docMk/>
            <pc:sldMk cId="1477516173" sldId="292"/>
            <ac:spMk id="2" creationId="{0DA4FE4D-2A7F-4355-BFC2-3998759A01B7}"/>
          </ac:spMkLst>
        </pc:spChg>
        <pc:spChg chg="mod">
          <ac:chgData name="Georgette Enthofen" userId="1141627c-8e20-4276-aab1-44ca470a25d2" providerId="ADAL" clId="{8785D6E1-27A0-4FAF-815F-88724509687C}" dt="2019-10-07T12:18:07.280" v="83" actId="20577"/>
          <ac:spMkLst>
            <pc:docMk/>
            <pc:sldMk cId="1477516173" sldId="292"/>
            <ac:spMk id="3" creationId="{5B1D32D7-C7AD-4A06-969D-B6E623A28958}"/>
          </ac:spMkLst>
        </pc:spChg>
      </pc:sldChg>
      <pc:sldChg chg="modSp add">
        <pc:chgData name="Georgette Enthofen" userId="1141627c-8e20-4276-aab1-44ca470a25d2" providerId="ADAL" clId="{8785D6E1-27A0-4FAF-815F-88724509687C}" dt="2019-10-15T17:09:05.940" v="304" actId="20577"/>
        <pc:sldMkLst>
          <pc:docMk/>
          <pc:sldMk cId="3841522959" sldId="310"/>
        </pc:sldMkLst>
        <pc:spChg chg="mod">
          <ac:chgData name="Georgette Enthofen" userId="1141627c-8e20-4276-aab1-44ca470a25d2" providerId="ADAL" clId="{8785D6E1-27A0-4FAF-815F-88724509687C}" dt="2019-10-15T17:09:05.940" v="304" actId="20577"/>
          <ac:spMkLst>
            <pc:docMk/>
            <pc:sldMk cId="3841522959" sldId="310"/>
            <ac:spMk id="2" creationId="{5EF3D420-A387-45F4-9D7F-BB8AE05490D0}"/>
          </ac:spMkLst>
        </pc:spChg>
        <pc:spChg chg="mod">
          <ac:chgData name="Georgette Enthofen" userId="1141627c-8e20-4276-aab1-44ca470a25d2" providerId="ADAL" clId="{8785D6E1-27A0-4FAF-815F-88724509687C}" dt="2019-10-15T17:08:50.226" v="280" actId="20577"/>
          <ac:spMkLst>
            <pc:docMk/>
            <pc:sldMk cId="3841522959" sldId="310"/>
            <ac:spMk id="3" creationId="{64763736-AA09-41B3-91EF-489BA83FDDBE}"/>
          </ac:spMkLst>
        </pc:spChg>
      </pc:sldChg>
    </pc:docChg>
  </pc:docChgLst>
  <pc:docChgLst>
    <pc:chgData name="Georgette Enthofen" userId="S::enga@aventus.nl::1141627c-8e20-4276-aab1-44ca470a25d2" providerId="AD" clId="Web-{44D5C36E-39DB-E11F-465F-875FA773FCA9}"/>
    <pc:docChg chg="addSld modSld sldOrd">
      <pc:chgData name="Georgette Enthofen" userId="S::enga@aventus.nl::1141627c-8e20-4276-aab1-44ca470a25d2" providerId="AD" clId="Web-{44D5C36E-39DB-E11F-465F-875FA773FCA9}" dt="2019-09-04T07:54:17.368" v="778" actId="20577"/>
      <pc:docMkLst>
        <pc:docMk/>
      </pc:docMkLst>
      <pc:sldChg chg="ord">
        <pc:chgData name="Georgette Enthofen" userId="S::enga@aventus.nl::1141627c-8e20-4276-aab1-44ca470a25d2" providerId="AD" clId="Web-{44D5C36E-39DB-E11F-465F-875FA773FCA9}" dt="2019-09-04T07:26:36.801" v="0"/>
        <pc:sldMkLst>
          <pc:docMk/>
          <pc:sldMk cId="1531894171" sldId="270"/>
        </pc:sldMkLst>
      </pc:sldChg>
      <pc:sldChg chg="ord">
        <pc:chgData name="Georgette Enthofen" userId="S::enga@aventus.nl::1141627c-8e20-4276-aab1-44ca470a25d2" providerId="AD" clId="Web-{44D5C36E-39DB-E11F-465F-875FA773FCA9}" dt="2019-09-04T07:29:19.036" v="12"/>
        <pc:sldMkLst>
          <pc:docMk/>
          <pc:sldMk cId="2665609388" sldId="271"/>
        </pc:sldMkLst>
      </pc:sldChg>
      <pc:sldChg chg="ord">
        <pc:chgData name="Georgette Enthofen" userId="S::enga@aventus.nl::1141627c-8e20-4276-aab1-44ca470a25d2" providerId="AD" clId="Web-{44D5C36E-39DB-E11F-465F-875FA773FCA9}" dt="2019-09-04T07:26:56.942" v="2"/>
        <pc:sldMkLst>
          <pc:docMk/>
          <pc:sldMk cId="248617572" sldId="272"/>
        </pc:sldMkLst>
      </pc:sldChg>
      <pc:sldChg chg="ord">
        <pc:chgData name="Georgette Enthofen" userId="S::enga@aventus.nl::1141627c-8e20-4276-aab1-44ca470a25d2" providerId="AD" clId="Web-{44D5C36E-39DB-E11F-465F-875FA773FCA9}" dt="2019-09-04T07:27:36.395" v="4"/>
        <pc:sldMkLst>
          <pc:docMk/>
          <pc:sldMk cId="1778613727" sldId="273"/>
        </pc:sldMkLst>
      </pc:sldChg>
      <pc:sldChg chg="ord">
        <pc:chgData name="Georgette Enthofen" userId="S::enga@aventus.nl::1141627c-8e20-4276-aab1-44ca470a25d2" providerId="AD" clId="Web-{44D5C36E-39DB-E11F-465F-875FA773FCA9}" dt="2019-09-04T07:27:55.879" v="5"/>
        <pc:sldMkLst>
          <pc:docMk/>
          <pc:sldMk cId="103122554" sldId="274"/>
        </pc:sldMkLst>
      </pc:sldChg>
      <pc:sldChg chg="ord">
        <pc:chgData name="Georgette Enthofen" userId="S::enga@aventus.nl::1141627c-8e20-4276-aab1-44ca470a25d2" providerId="AD" clId="Web-{44D5C36E-39DB-E11F-465F-875FA773FCA9}" dt="2019-09-04T07:28:29.005" v="10"/>
        <pc:sldMkLst>
          <pc:docMk/>
          <pc:sldMk cId="389638974" sldId="275"/>
        </pc:sldMkLst>
      </pc:sldChg>
      <pc:sldChg chg="ord">
        <pc:chgData name="Georgette Enthofen" userId="S::enga@aventus.nl::1141627c-8e20-4276-aab1-44ca470a25d2" providerId="AD" clId="Web-{44D5C36E-39DB-E11F-465F-875FA773FCA9}" dt="2019-09-04T07:28:29.005" v="9"/>
        <pc:sldMkLst>
          <pc:docMk/>
          <pc:sldMk cId="1106592802" sldId="276"/>
        </pc:sldMkLst>
      </pc:sldChg>
      <pc:sldChg chg="ord">
        <pc:chgData name="Georgette Enthofen" userId="S::enga@aventus.nl::1141627c-8e20-4276-aab1-44ca470a25d2" providerId="AD" clId="Web-{44D5C36E-39DB-E11F-465F-875FA773FCA9}" dt="2019-09-04T07:28:29.005" v="8"/>
        <pc:sldMkLst>
          <pc:docMk/>
          <pc:sldMk cId="851346156" sldId="277"/>
        </pc:sldMkLst>
      </pc:sldChg>
      <pc:sldChg chg="ord">
        <pc:chgData name="Georgette Enthofen" userId="S::enga@aventus.nl::1141627c-8e20-4276-aab1-44ca470a25d2" providerId="AD" clId="Web-{44D5C36E-39DB-E11F-465F-875FA773FCA9}" dt="2019-09-04T07:28:29.005" v="7"/>
        <pc:sldMkLst>
          <pc:docMk/>
          <pc:sldMk cId="2099996653" sldId="278"/>
        </pc:sldMkLst>
      </pc:sldChg>
      <pc:sldChg chg="ord">
        <pc:chgData name="Georgette Enthofen" userId="S::enga@aventus.nl::1141627c-8e20-4276-aab1-44ca470a25d2" providerId="AD" clId="Web-{44D5C36E-39DB-E11F-465F-875FA773FCA9}" dt="2019-09-04T07:31:30.083" v="15"/>
        <pc:sldMkLst>
          <pc:docMk/>
          <pc:sldMk cId="2302757060" sldId="279"/>
        </pc:sldMkLst>
      </pc:sldChg>
      <pc:sldChg chg="ord">
        <pc:chgData name="Georgette Enthofen" userId="S::enga@aventus.nl::1141627c-8e20-4276-aab1-44ca470a25d2" providerId="AD" clId="Web-{44D5C36E-39DB-E11F-465F-875FA773FCA9}" dt="2019-09-04T07:26:42.489" v="1"/>
        <pc:sldMkLst>
          <pc:docMk/>
          <pc:sldMk cId="1901314275" sldId="280"/>
        </pc:sldMkLst>
      </pc:sldChg>
      <pc:sldChg chg="ord">
        <pc:chgData name="Georgette Enthofen" userId="S::enga@aventus.nl::1141627c-8e20-4276-aab1-44ca470a25d2" providerId="AD" clId="Web-{44D5C36E-39DB-E11F-465F-875FA773FCA9}" dt="2019-09-04T07:34:36.646" v="76"/>
        <pc:sldMkLst>
          <pc:docMk/>
          <pc:sldMk cId="2512683275" sldId="289"/>
        </pc:sldMkLst>
      </pc:sldChg>
      <pc:sldChg chg="ord">
        <pc:chgData name="Georgette Enthofen" userId="S::enga@aventus.nl::1141627c-8e20-4276-aab1-44ca470a25d2" providerId="AD" clId="Web-{44D5C36E-39DB-E11F-465F-875FA773FCA9}" dt="2019-09-04T07:33:12.786" v="74"/>
        <pc:sldMkLst>
          <pc:docMk/>
          <pc:sldMk cId="2753024007" sldId="290"/>
        </pc:sldMkLst>
      </pc:sldChg>
      <pc:sldChg chg="modSp ord">
        <pc:chgData name="Georgette Enthofen" userId="S::enga@aventus.nl::1141627c-8e20-4276-aab1-44ca470a25d2" providerId="AD" clId="Web-{44D5C36E-39DB-E11F-465F-875FA773FCA9}" dt="2019-09-04T07:35:52.740" v="132" actId="20577"/>
        <pc:sldMkLst>
          <pc:docMk/>
          <pc:sldMk cId="1477516173" sldId="292"/>
        </pc:sldMkLst>
        <pc:spChg chg="mod">
          <ac:chgData name="Georgette Enthofen" userId="S::enga@aventus.nl::1141627c-8e20-4276-aab1-44ca470a25d2" providerId="AD" clId="Web-{44D5C36E-39DB-E11F-465F-875FA773FCA9}" dt="2019-09-04T07:35:52.740" v="132" actId="20577"/>
          <ac:spMkLst>
            <pc:docMk/>
            <pc:sldMk cId="1477516173" sldId="292"/>
            <ac:spMk id="3" creationId="{5B1D32D7-C7AD-4A06-969D-B6E623A28958}"/>
          </ac:spMkLst>
        </pc:spChg>
      </pc:sldChg>
      <pc:sldChg chg="ord">
        <pc:chgData name="Georgette Enthofen" userId="S::enga@aventus.nl::1141627c-8e20-4276-aab1-44ca470a25d2" providerId="AD" clId="Web-{44D5C36E-39DB-E11F-465F-875FA773FCA9}" dt="2019-09-04T07:34:45.552" v="77"/>
        <pc:sldMkLst>
          <pc:docMk/>
          <pc:sldMk cId="1512281483" sldId="293"/>
        </pc:sldMkLst>
      </pc:sldChg>
      <pc:sldChg chg="modSp new">
        <pc:chgData name="Georgette Enthofen" userId="S::enga@aventus.nl::1141627c-8e20-4276-aab1-44ca470a25d2" providerId="AD" clId="Web-{44D5C36E-39DB-E11F-465F-875FA773FCA9}" dt="2019-09-04T07:50:21.195" v="758" actId="20577"/>
        <pc:sldMkLst>
          <pc:docMk/>
          <pc:sldMk cId="2305291908" sldId="294"/>
        </pc:sldMkLst>
        <pc:spChg chg="mod">
          <ac:chgData name="Georgette Enthofen" userId="S::enga@aventus.nl::1141627c-8e20-4276-aab1-44ca470a25d2" providerId="AD" clId="Web-{44D5C36E-39DB-E11F-465F-875FA773FCA9}" dt="2019-09-04T07:36:21.303" v="141" actId="20577"/>
          <ac:spMkLst>
            <pc:docMk/>
            <pc:sldMk cId="2305291908" sldId="294"/>
            <ac:spMk id="2" creationId="{38A37DF1-3776-4556-85CA-470BAA171457}"/>
          </ac:spMkLst>
        </pc:spChg>
        <pc:spChg chg="mod">
          <ac:chgData name="Georgette Enthofen" userId="S::enga@aventus.nl::1141627c-8e20-4276-aab1-44ca470a25d2" providerId="AD" clId="Web-{44D5C36E-39DB-E11F-465F-875FA773FCA9}" dt="2019-09-04T07:50:21.195" v="758" actId="20577"/>
          <ac:spMkLst>
            <pc:docMk/>
            <pc:sldMk cId="2305291908" sldId="294"/>
            <ac:spMk id="3" creationId="{2784CB7F-A9A0-4757-92F9-655DEDB9C4D0}"/>
          </ac:spMkLst>
        </pc:spChg>
      </pc:sldChg>
      <pc:sldChg chg="modSp new">
        <pc:chgData name="Georgette Enthofen" userId="S::enga@aventus.nl::1141627c-8e20-4276-aab1-44ca470a25d2" providerId="AD" clId="Web-{44D5C36E-39DB-E11F-465F-875FA773FCA9}" dt="2019-09-04T07:45:58.742" v="471" actId="20577"/>
        <pc:sldMkLst>
          <pc:docMk/>
          <pc:sldMk cId="3311337086" sldId="295"/>
        </pc:sldMkLst>
        <pc:spChg chg="mod">
          <ac:chgData name="Georgette Enthofen" userId="S::enga@aventus.nl::1141627c-8e20-4276-aab1-44ca470a25d2" providerId="AD" clId="Web-{44D5C36E-39DB-E11F-465F-875FA773FCA9}" dt="2019-09-04T07:41:05.397" v="444" actId="20577"/>
          <ac:spMkLst>
            <pc:docMk/>
            <pc:sldMk cId="3311337086" sldId="295"/>
            <ac:spMk id="2" creationId="{F81C3423-D0C8-4F2B-9F46-D2ADAACD7747}"/>
          </ac:spMkLst>
        </pc:spChg>
        <pc:spChg chg="mod">
          <ac:chgData name="Georgette Enthofen" userId="S::enga@aventus.nl::1141627c-8e20-4276-aab1-44ca470a25d2" providerId="AD" clId="Web-{44D5C36E-39DB-E11F-465F-875FA773FCA9}" dt="2019-09-04T07:45:58.742" v="471" actId="20577"/>
          <ac:spMkLst>
            <pc:docMk/>
            <pc:sldMk cId="3311337086" sldId="295"/>
            <ac:spMk id="3" creationId="{502853C3-9FCF-4D7F-A2FB-2F5825D3E300}"/>
          </ac:spMkLst>
        </pc:spChg>
      </pc:sldChg>
      <pc:sldChg chg="modSp new">
        <pc:chgData name="Georgette Enthofen" userId="S::enga@aventus.nl::1141627c-8e20-4276-aab1-44ca470a25d2" providerId="AD" clId="Web-{44D5C36E-39DB-E11F-465F-875FA773FCA9}" dt="2019-09-04T07:54:15.009" v="776" actId="20577"/>
        <pc:sldMkLst>
          <pc:docMk/>
          <pc:sldMk cId="163359799" sldId="296"/>
        </pc:sldMkLst>
        <pc:spChg chg="mod">
          <ac:chgData name="Georgette Enthofen" userId="S::enga@aventus.nl::1141627c-8e20-4276-aab1-44ca470a25d2" providerId="AD" clId="Web-{44D5C36E-39DB-E11F-465F-875FA773FCA9}" dt="2019-09-04T07:54:15.009" v="776" actId="20577"/>
          <ac:spMkLst>
            <pc:docMk/>
            <pc:sldMk cId="163359799" sldId="296"/>
            <ac:spMk id="2" creationId="{70F51991-0904-4B11-9A54-91BCC54B68FC}"/>
          </ac:spMkLst>
        </pc:spChg>
      </pc:sldChg>
    </pc:docChg>
  </pc:docChgLst>
  <pc:docChgLst>
    <pc:chgData name="Georgette Enthofen" userId="S::enga@aventus.nl::1141627c-8e20-4276-aab1-44ca470a25d2" providerId="AD" clId="Web-{9B3F4F53-B590-6581-31DE-5EED68BECCA0}"/>
    <pc:docChg chg="addSld modSld">
      <pc:chgData name="Georgette Enthofen" userId="S::enga@aventus.nl::1141627c-8e20-4276-aab1-44ca470a25d2" providerId="AD" clId="Web-{9B3F4F53-B590-6581-31DE-5EED68BECCA0}" dt="2019-05-02T13:22:25.264" v="551"/>
      <pc:docMkLst>
        <pc:docMk/>
      </pc:docMkLst>
      <pc:sldChg chg="modSp">
        <pc:chgData name="Georgette Enthofen" userId="S::enga@aventus.nl::1141627c-8e20-4276-aab1-44ca470a25d2" providerId="AD" clId="Web-{9B3F4F53-B590-6581-31DE-5EED68BECCA0}" dt="2019-05-02T13:11:30.895" v="194" actId="20577"/>
        <pc:sldMkLst>
          <pc:docMk/>
          <pc:sldMk cId="248617572" sldId="272"/>
        </pc:sldMkLst>
        <pc:spChg chg="mod">
          <ac:chgData name="Georgette Enthofen" userId="S::enga@aventus.nl::1141627c-8e20-4276-aab1-44ca470a25d2" providerId="AD" clId="Web-{9B3F4F53-B590-6581-31DE-5EED68BECCA0}" dt="2019-05-02T13:11:30.895" v="194" actId="20577"/>
          <ac:spMkLst>
            <pc:docMk/>
            <pc:sldMk cId="248617572" sldId="272"/>
            <ac:spMk id="3" creationId="{00000000-0000-0000-0000-000000000000}"/>
          </ac:spMkLst>
        </pc:spChg>
      </pc:sldChg>
      <pc:sldChg chg="modSp">
        <pc:chgData name="Georgette Enthofen" userId="S::enga@aventus.nl::1141627c-8e20-4276-aab1-44ca470a25d2" providerId="AD" clId="Web-{9B3F4F53-B590-6581-31DE-5EED68BECCA0}" dt="2019-05-02T13:13:21.347" v="238" actId="20577"/>
        <pc:sldMkLst>
          <pc:docMk/>
          <pc:sldMk cId="103122554" sldId="274"/>
        </pc:sldMkLst>
        <pc:spChg chg="mod">
          <ac:chgData name="Georgette Enthofen" userId="S::enga@aventus.nl::1141627c-8e20-4276-aab1-44ca470a25d2" providerId="AD" clId="Web-{9B3F4F53-B590-6581-31DE-5EED68BECCA0}" dt="2019-05-02T13:13:21.347" v="238" actId="20577"/>
          <ac:spMkLst>
            <pc:docMk/>
            <pc:sldMk cId="103122554" sldId="274"/>
            <ac:spMk id="3" creationId="{00000000-0000-0000-0000-000000000000}"/>
          </ac:spMkLst>
        </pc:spChg>
      </pc:sldChg>
      <pc:sldChg chg="modSp">
        <pc:chgData name="Georgette Enthofen" userId="S::enga@aventus.nl::1141627c-8e20-4276-aab1-44ca470a25d2" providerId="AD" clId="Web-{9B3F4F53-B590-6581-31DE-5EED68BECCA0}" dt="2019-05-02T13:14:46.549" v="246" actId="20577"/>
        <pc:sldMkLst>
          <pc:docMk/>
          <pc:sldMk cId="1106592802" sldId="276"/>
        </pc:sldMkLst>
        <pc:spChg chg="mod">
          <ac:chgData name="Georgette Enthofen" userId="S::enga@aventus.nl::1141627c-8e20-4276-aab1-44ca470a25d2" providerId="AD" clId="Web-{9B3F4F53-B590-6581-31DE-5EED68BECCA0}" dt="2019-05-02T13:14:46.549" v="246" actId="20577"/>
          <ac:spMkLst>
            <pc:docMk/>
            <pc:sldMk cId="1106592802" sldId="276"/>
            <ac:spMk id="3" creationId="{00000000-0000-0000-0000-000000000000}"/>
          </ac:spMkLst>
        </pc:spChg>
      </pc:sldChg>
      <pc:sldChg chg="modSp">
        <pc:chgData name="Georgette Enthofen" userId="S::enga@aventus.nl::1141627c-8e20-4276-aab1-44ca470a25d2" providerId="AD" clId="Web-{9B3F4F53-B590-6581-31DE-5EED68BECCA0}" dt="2019-05-02T13:16:09.924" v="339" actId="20577"/>
        <pc:sldMkLst>
          <pc:docMk/>
          <pc:sldMk cId="2099996653" sldId="278"/>
        </pc:sldMkLst>
        <pc:spChg chg="mod">
          <ac:chgData name="Georgette Enthofen" userId="S::enga@aventus.nl::1141627c-8e20-4276-aab1-44ca470a25d2" providerId="AD" clId="Web-{9B3F4F53-B590-6581-31DE-5EED68BECCA0}" dt="2019-05-02T13:16:09.924" v="339" actId="20577"/>
          <ac:spMkLst>
            <pc:docMk/>
            <pc:sldMk cId="2099996653" sldId="278"/>
            <ac:spMk id="3" creationId="{00000000-0000-0000-0000-000000000000}"/>
          </ac:spMkLst>
        </pc:spChg>
      </pc:sldChg>
      <pc:sldChg chg="modSp new addAnim delAnim modAnim">
        <pc:chgData name="Georgette Enthofen" userId="S::enga@aventus.nl::1141627c-8e20-4276-aab1-44ca470a25d2" providerId="AD" clId="Web-{9B3F4F53-B590-6581-31DE-5EED68BECCA0}" dt="2019-05-02T13:22:24.405" v="550"/>
        <pc:sldMkLst>
          <pc:docMk/>
          <pc:sldMk cId="1477516173" sldId="292"/>
        </pc:sldMkLst>
        <pc:spChg chg="mod">
          <ac:chgData name="Georgette Enthofen" userId="S::enga@aventus.nl::1141627c-8e20-4276-aab1-44ca470a25d2" providerId="AD" clId="Web-{9B3F4F53-B590-6581-31DE-5EED68BECCA0}" dt="2019-05-02T13:17:06.173" v="355" actId="20577"/>
          <ac:spMkLst>
            <pc:docMk/>
            <pc:sldMk cId="1477516173" sldId="292"/>
            <ac:spMk id="2" creationId="{0DA4FE4D-2A7F-4355-BFC2-3998759A01B7}"/>
          </ac:spMkLst>
        </pc:spChg>
        <pc:spChg chg="mod">
          <ac:chgData name="Georgette Enthofen" userId="S::enga@aventus.nl::1141627c-8e20-4276-aab1-44ca470a25d2" providerId="AD" clId="Web-{9B3F4F53-B590-6581-31DE-5EED68BECCA0}" dt="2019-05-02T13:22:18.389" v="546" actId="20577"/>
          <ac:spMkLst>
            <pc:docMk/>
            <pc:sldMk cId="1477516173" sldId="292"/>
            <ac:spMk id="3" creationId="{5B1D32D7-C7AD-4A06-969D-B6E623A28958}"/>
          </ac:spMkLst>
        </pc:spChg>
      </pc:sldChg>
    </pc:docChg>
  </pc:docChgLst>
  <pc:docChgLst>
    <pc:chgData name="Georgette Enthofen" userId="S::enga@aventus.nl::1141627c-8e20-4276-aab1-44ca470a25d2" providerId="AD" clId="Web-{D3355BC6-54A8-3D30-4B54-6F5EA5BE1626}"/>
    <pc:docChg chg="delSld modSld">
      <pc:chgData name="Georgette Enthofen" userId="S::enga@aventus.nl::1141627c-8e20-4276-aab1-44ca470a25d2" providerId="AD" clId="Web-{D3355BC6-54A8-3D30-4B54-6F5EA5BE1626}" dt="2019-10-02T06:22:15.120" v="4"/>
      <pc:docMkLst>
        <pc:docMk/>
      </pc:docMkLst>
      <pc:sldChg chg="del">
        <pc:chgData name="Georgette Enthofen" userId="S::enga@aventus.nl::1141627c-8e20-4276-aab1-44ca470a25d2" providerId="AD" clId="Web-{D3355BC6-54A8-3D30-4B54-6F5EA5BE1626}" dt="2019-10-02T06:22:15.120" v="4"/>
        <pc:sldMkLst>
          <pc:docMk/>
          <pc:sldMk cId="1677728410" sldId="299"/>
        </pc:sldMkLst>
      </pc:sldChg>
      <pc:sldChg chg="modSp">
        <pc:chgData name="Georgette Enthofen" userId="S::enga@aventus.nl::1141627c-8e20-4276-aab1-44ca470a25d2" providerId="AD" clId="Web-{D3355BC6-54A8-3D30-4B54-6F5EA5BE1626}" dt="2019-10-02T06:15:58.202" v="0" actId="20577"/>
        <pc:sldMkLst>
          <pc:docMk/>
          <pc:sldMk cId="1601826041" sldId="300"/>
        </pc:sldMkLst>
        <pc:spChg chg="mod">
          <ac:chgData name="Georgette Enthofen" userId="S::enga@aventus.nl::1141627c-8e20-4276-aab1-44ca470a25d2" providerId="AD" clId="Web-{D3355BC6-54A8-3D30-4B54-6F5EA5BE1626}" dt="2019-10-02T06:15:58.202" v="0" actId="20577"/>
          <ac:spMkLst>
            <pc:docMk/>
            <pc:sldMk cId="1601826041" sldId="300"/>
            <ac:spMk id="3" creationId="{4E66696F-0A09-4D2E-B38C-CBE72A890C5C}"/>
          </ac:spMkLst>
        </pc:spChg>
      </pc:sldChg>
      <pc:sldChg chg="del">
        <pc:chgData name="Georgette Enthofen" userId="S::enga@aventus.nl::1141627c-8e20-4276-aab1-44ca470a25d2" providerId="AD" clId="Web-{D3355BC6-54A8-3D30-4B54-6F5EA5BE1626}" dt="2019-10-02T06:22:07.854" v="3"/>
        <pc:sldMkLst>
          <pc:docMk/>
          <pc:sldMk cId="2681861707" sldId="30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03445" y="836713"/>
            <a:ext cx="10363200" cy="792088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7697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65103"/>
          </a:xfrm>
        </p:spPr>
        <p:txBody>
          <a:bodyPr/>
          <a:lstStyle>
            <a:lvl1pPr marL="342900" indent="-342900" algn="l">
              <a:buFont typeface="Arial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48E47-C61D-4B6F-9ABE-0C0BAD9FE7F2}" type="datetimeFigureOut">
              <a:rPr lang="nl-NL" smtClean="0">
                <a:solidFill>
                  <a:prstClr val="white"/>
                </a:solidFill>
              </a:rPr>
              <a:pPr/>
              <a:t>30-8-2023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39084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1732B-7D6E-4D6C-BFD8-491177F1D1E8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3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48E47-C61D-4B6F-9ABE-0C0BAD9FE7F2}" type="datetimeFigureOut">
              <a:rPr lang="nl-NL" smtClean="0">
                <a:solidFill>
                  <a:prstClr val="white"/>
                </a:solidFill>
              </a:rPr>
              <a:pPr/>
              <a:t>30-8-2023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4868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1732B-7D6E-4D6C-BFD8-491177F1D1E8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68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48E47-C61D-4B6F-9ABE-0C0BAD9FE7F2}" type="datetimeFigureOut">
              <a:rPr lang="nl-NL" smtClean="0">
                <a:solidFill>
                  <a:prstClr val="white"/>
                </a:solidFill>
              </a:rPr>
              <a:pPr/>
              <a:t>30-8-2023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4868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1732B-7D6E-4D6C-BFD8-491177F1D1E8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7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48E47-C61D-4B6F-9ABE-0C0BAD9FE7F2}" type="datetimeFigureOut">
              <a:rPr lang="nl-NL" smtClean="0">
                <a:solidFill>
                  <a:prstClr val="white"/>
                </a:solidFill>
              </a:rPr>
              <a:pPr/>
              <a:t>30-8-2023</a:t>
            </a:fld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14868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C1732B-7D6E-4D6C-BFD8-491177F1D1E8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3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1180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50177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4800" dirty="0">
                <a:solidFill>
                  <a:schemeClr val="tx1"/>
                </a:solidFill>
              </a:rPr>
              <a:t>Tekstsoorten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668834" y="1916832"/>
            <a:ext cx="9459614" cy="2511152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nl-NL" dirty="0"/>
            </a:br>
            <a:endParaRPr lang="nl-NL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33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2D538F-30C2-488D-BB36-E85904CB0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Gebiedende wijs?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EC044E-DC62-403B-9906-EE27F39BE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000" dirty="0"/>
              <a:t>Sta op</a:t>
            </a:r>
          </a:p>
          <a:p>
            <a:r>
              <a:rPr lang="nl-NL" sz="4000" dirty="0"/>
              <a:t>Laat staan</a:t>
            </a:r>
          </a:p>
          <a:p>
            <a:r>
              <a:rPr lang="nl-NL" sz="4000" dirty="0"/>
              <a:t>Ga zitten</a:t>
            </a:r>
          </a:p>
          <a:p>
            <a:r>
              <a:rPr lang="nl-NL" sz="4000" dirty="0"/>
              <a:t>Blijf zitten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180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04292-27C7-4E82-B65F-E3AE49043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64140-0DAB-419D-9D64-9FE604BE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Arial"/>
                <a:cs typeface="Arial"/>
              </a:rPr>
              <a:t> </a:t>
            </a:r>
            <a:r>
              <a:rPr lang="nl-NL" sz="3600" dirty="0">
                <a:latin typeface="Arial"/>
                <a:cs typeface="Arial"/>
              </a:rPr>
              <a:t>Recept</a:t>
            </a:r>
          </a:p>
          <a:p>
            <a:pPr marL="0" indent="0">
              <a:buNone/>
            </a:pPr>
            <a:r>
              <a:rPr lang="nl-NL" sz="3600" dirty="0">
                <a:latin typeface="Arial"/>
                <a:cs typeface="Arial"/>
              </a:rPr>
              <a:t> Gebruiksaanwijzing</a:t>
            </a:r>
          </a:p>
          <a:p>
            <a:pPr marL="0" indent="0">
              <a:buNone/>
            </a:pPr>
            <a:r>
              <a:rPr lang="nl-NL" sz="3600" dirty="0">
                <a:latin typeface="Arial"/>
                <a:cs typeface="Arial"/>
              </a:rPr>
              <a:t> Handleiding</a:t>
            </a:r>
          </a:p>
          <a:p>
            <a:pPr marL="0" indent="0">
              <a:buNone/>
            </a:pPr>
            <a:r>
              <a:rPr lang="nl-NL" sz="3600" dirty="0">
                <a:latin typeface="Arial"/>
                <a:cs typeface="Arial"/>
              </a:rPr>
              <a:t> Instructie</a:t>
            </a:r>
            <a:endParaRPr lang="nl-NL" sz="36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72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FAE3E-C3FE-417E-9A39-48BA3DFC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Wat is het doel van de schrijver?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20D8E-6D2C-4393-8D35-4F7A3A6A9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800" dirty="0">
                <a:latin typeface="Arial"/>
                <a:cs typeface="Arial"/>
              </a:rPr>
              <a:t>Instructie geven, iets uitleggen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1316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Verhalende tekst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  <a:latin typeface="Arial"/>
                <a:cs typeface="Arial"/>
              </a:rPr>
              <a:t>De schrijver vertelt een verhaal. Hij wil dat de lezer geniet van de tekst. Verzonnen verhalen vallen bijvoorbeeld onder verhalende teksten.</a:t>
            </a: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br>
              <a:rPr lang="nl-NL" dirty="0"/>
            </a:b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9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38A7B-B5B7-4337-99A0-29200C4C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9E5834-AC20-485E-9242-705512835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Roman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Biografie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Strip</a:t>
            </a:r>
          </a:p>
          <a:p>
            <a:endParaRPr lang="nl-NL" sz="3200" dirty="0"/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65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9FE5E-B895-4893-8388-EFBD393D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Wat is het doel van de schrijver?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0F5CB9-C9B2-4F56-A167-F6394E617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3600" dirty="0">
                <a:latin typeface="Arial"/>
                <a:cs typeface="Arial"/>
              </a:rPr>
              <a:t>Amuseren, vermaken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84802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37DF1-3776-4556-85CA-470BAA17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Samengevat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4CB7F-A9A0-4757-92F9-655DEDB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Arial"/>
                <a:cs typeface="Arial"/>
              </a:rPr>
              <a:t>Informatieve tekst, </a:t>
            </a:r>
            <a:r>
              <a:rPr lang="nl-NL" b="1" dirty="0">
                <a:latin typeface="Arial"/>
                <a:cs typeface="Arial"/>
              </a:rPr>
              <a:t>doel: </a:t>
            </a:r>
            <a:r>
              <a:rPr lang="nl-NL" dirty="0">
                <a:latin typeface="Arial"/>
                <a:cs typeface="Arial"/>
              </a:rPr>
              <a:t>informatie geven, </a:t>
            </a:r>
            <a:r>
              <a:rPr lang="nl-NL" b="1" dirty="0">
                <a:latin typeface="Arial"/>
                <a:cs typeface="Arial"/>
              </a:rPr>
              <a:t>kenmerken:</a:t>
            </a:r>
            <a:r>
              <a:rPr lang="nl-NL" dirty="0">
                <a:latin typeface="Arial"/>
                <a:cs typeface="Arial"/>
              </a:rPr>
              <a:t> is neutraal</a:t>
            </a:r>
            <a:br>
              <a:rPr lang="nl-NL" dirty="0">
                <a:latin typeface="Arial"/>
                <a:cs typeface="Arial"/>
              </a:rPr>
            </a:br>
            <a:endParaRPr lang="nl-NL" dirty="0">
              <a:latin typeface="Arial"/>
              <a:cs typeface="Arial"/>
            </a:endParaRPr>
          </a:p>
          <a:p>
            <a:r>
              <a:rPr lang="nl-NL" dirty="0">
                <a:latin typeface="Arial"/>
                <a:cs typeface="Arial"/>
              </a:rPr>
              <a:t>Betogende tekst, </a:t>
            </a:r>
            <a:r>
              <a:rPr lang="nl-NL" b="1" dirty="0">
                <a:latin typeface="Arial"/>
                <a:cs typeface="Arial"/>
              </a:rPr>
              <a:t>doel:</a:t>
            </a:r>
            <a:r>
              <a:rPr lang="nl-NL" dirty="0">
                <a:latin typeface="Arial"/>
                <a:cs typeface="Arial"/>
              </a:rPr>
              <a:t> overhalen, overtuigen, </a:t>
            </a:r>
            <a:r>
              <a:rPr lang="nl-NL" b="1" dirty="0">
                <a:latin typeface="Arial"/>
                <a:cs typeface="Arial"/>
              </a:rPr>
              <a:t>kenmerken:</a:t>
            </a:r>
            <a:r>
              <a:rPr lang="nl-NL" dirty="0">
                <a:latin typeface="Arial"/>
                <a:cs typeface="Arial"/>
              </a:rPr>
              <a:t> de schrijver geeft zijn mening</a:t>
            </a:r>
            <a:endParaRPr lang="nl-NL" dirty="0"/>
          </a:p>
          <a:p>
            <a:endParaRPr lang="nl-NL" dirty="0">
              <a:latin typeface="Arial"/>
              <a:cs typeface="Arial"/>
            </a:endParaRPr>
          </a:p>
          <a:p>
            <a:r>
              <a:rPr lang="nl-NL" dirty="0">
                <a:latin typeface="Arial"/>
                <a:cs typeface="Arial"/>
              </a:rPr>
              <a:t>Instructieve tekst, </a:t>
            </a:r>
            <a:r>
              <a:rPr lang="nl-NL" b="1" dirty="0">
                <a:latin typeface="Arial"/>
                <a:cs typeface="Arial"/>
              </a:rPr>
              <a:t>doel: </a:t>
            </a:r>
            <a:r>
              <a:rPr lang="nl-NL" dirty="0">
                <a:latin typeface="Arial"/>
                <a:cs typeface="Arial"/>
              </a:rPr>
              <a:t>het geven van instructies, </a:t>
            </a:r>
            <a:r>
              <a:rPr lang="nl-NL" b="1" dirty="0">
                <a:latin typeface="Arial"/>
                <a:cs typeface="Arial"/>
              </a:rPr>
              <a:t>kenmerken:</a:t>
            </a:r>
            <a:r>
              <a:rPr lang="nl-NL" dirty="0">
                <a:latin typeface="Arial"/>
                <a:cs typeface="Arial"/>
              </a:rPr>
              <a:t> gebiedende wijs, </a:t>
            </a:r>
            <a:r>
              <a:rPr lang="nl-NL" dirty="0" err="1">
                <a:latin typeface="Arial"/>
                <a:cs typeface="Arial"/>
              </a:rPr>
              <a:t>dots</a:t>
            </a:r>
            <a:endParaRPr lang="nl-NL" dirty="0" err="1"/>
          </a:p>
          <a:p>
            <a:endParaRPr lang="nl-NL" dirty="0">
              <a:latin typeface="Arial"/>
              <a:cs typeface="Arial"/>
            </a:endParaRPr>
          </a:p>
          <a:p>
            <a:r>
              <a:rPr lang="nl-NL" dirty="0">
                <a:latin typeface="Arial"/>
                <a:cs typeface="Arial"/>
              </a:rPr>
              <a:t>Verhalende tekst, </a:t>
            </a:r>
            <a:r>
              <a:rPr lang="nl-NL" b="1" dirty="0">
                <a:latin typeface="Arial"/>
                <a:cs typeface="Arial"/>
              </a:rPr>
              <a:t>doel:</a:t>
            </a:r>
            <a:r>
              <a:rPr lang="nl-NL" dirty="0">
                <a:latin typeface="Arial"/>
                <a:cs typeface="Arial"/>
              </a:rPr>
              <a:t> vermaken van de lezer, </a:t>
            </a:r>
            <a:r>
              <a:rPr lang="nl-NL" b="1" dirty="0">
                <a:latin typeface="Arial"/>
                <a:cs typeface="Arial"/>
              </a:rPr>
              <a:t>kenmerken:</a:t>
            </a:r>
            <a:r>
              <a:rPr lang="nl-NL" dirty="0">
                <a:latin typeface="Arial"/>
                <a:cs typeface="Arial"/>
              </a:rPr>
              <a:t> beeldspraak, plaatjes, mooi geschreven.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291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AD2FB-C657-4128-9DAA-50B187CC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Meerdere doelen wat dan?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D6265-CE9D-432D-98D4-1322F4B4D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3200" dirty="0">
                <a:solidFill>
                  <a:schemeClr val="tx1"/>
                </a:solidFill>
                <a:latin typeface="Arial"/>
                <a:cs typeface="Arial"/>
              </a:rPr>
              <a:t>Een tekst kan meer doelen hebben. Een schrijver kan in een tekst informatie geven en ook zijn mening. Het belangrijkste doel bepaalt dan met welke tekstsoort je te maken hebt.</a:t>
            </a:r>
            <a:endParaRPr lang="nl-NL" sz="3200" dirty="0">
              <a:solidFill>
                <a:schemeClr val="tx1"/>
              </a:solidFill>
            </a:endParaRP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3459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TEKSTSOORTEN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INFORMATIEF</a:t>
            </a:r>
          </a:p>
          <a:p>
            <a:r>
              <a:rPr lang="nl-NL" dirty="0">
                <a:solidFill>
                  <a:schemeClr val="tx1"/>
                </a:solidFill>
              </a:rPr>
              <a:t>BETOGEND / OVERTUIGEND</a:t>
            </a:r>
          </a:p>
          <a:p>
            <a:r>
              <a:rPr lang="nl-NL" dirty="0">
                <a:solidFill>
                  <a:schemeClr val="tx1"/>
                </a:solidFill>
              </a:rPr>
              <a:t>INSTRUCTIEF</a:t>
            </a:r>
          </a:p>
          <a:p>
            <a:r>
              <a:rPr lang="nl-NL" dirty="0">
                <a:solidFill>
                  <a:schemeClr val="tx1"/>
                </a:solidFill>
              </a:rPr>
              <a:t>VERHALEND / AMUSEREND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18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INFORMATIEVE TEKST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De schrijver wil informatie geven over een bepaald onderwerp.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De tekst is neutraal.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Dat betekent dat de schrijver </a:t>
            </a:r>
            <a:r>
              <a:rPr lang="nl-NL" b="1" dirty="0">
                <a:solidFill>
                  <a:schemeClr val="tx1"/>
                </a:solidFill>
                <a:latin typeface="Arial"/>
                <a:cs typeface="Arial"/>
              </a:rPr>
              <a:t>niet</a:t>
            </a:r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 zijn eigen mening over het onderwerp geeft.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Je kunt wel neutraal meningen van anderen beschrijven.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75CD4-87CE-49B3-991A-BD01F4C4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49B798-7040-425D-A3B1-AEF8973AE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stageverslag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journaal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uitleg van een docent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nieuwsbericht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memo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schoolboek</a:t>
            </a:r>
            <a:endParaRPr lang="nl-NL" sz="3200" dirty="0"/>
          </a:p>
          <a:p>
            <a:pPr marL="0" indent="0">
              <a:buNone/>
            </a:pPr>
            <a:br>
              <a:rPr lang="nl-NL" sz="3200" dirty="0"/>
            </a:br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652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581BAD-8BA8-4B71-BB1F-A86DB4989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Wat is het doel van de schrijver?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0B86C5-EA14-468E-94B3-08A8C9235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3600" dirty="0">
                <a:latin typeface="Arial"/>
                <a:cs typeface="Arial"/>
              </a:rPr>
              <a:t>Informeren</a:t>
            </a:r>
            <a:endParaRPr lang="nl-NL" sz="3600"/>
          </a:p>
        </p:txBody>
      </p:sp>
    </p:spTree>
    <p:extLst>
      <p:ext uri="{BB962C8B-B14F-4D97-AF65-F5344CB8AC3E}">
        <p14:creationId xmlns:p14="http://schemas.microsoft.com/office/powerpoint/2010/main" val="394590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Betogende tekst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De schrijver geeft zijn mening over een bepaald onderwerp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Hij wil dat de lezer het met hem eens wordt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Daarvoor geeft hij argumenten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Soms wil hij dat de lezer overgaat tot actie, bijvoorbeeld om iets te kopen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latin typeface="Arial"/>
              <a:cs typeface="Arial"/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33DD6-501B-44AA-B7C7-B3CB3208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F30586-A4B5-421E-9159-73E5CD23C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Recensie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Advertentie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Blog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Column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Betoog</a:t>
            </a:r>
          </a:p>
          <a:p>
            <a:pPr marL="0" indent="0">
              <a:buNone/>
            </a:pPr>
            <a:r>
              <a:rPr lang="nl-NL" sz="3200" dirty="0">
                <a:latin typeface="Arial"/>
                <a:cs typeface="Arial"/>
              </a:rPr>
              <a:t>Slides voor een productpresentatie</a:t>
            </a:r>
            <a:endParaRPr lang="nl-NL" sz="32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406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2FD4F-51BC-4B1E-80AD-8E40D02AE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/>
                <a:cs typeface="Arial"/>
              </a:rPr>
              <a:t>Wat is het doel van de schrijver?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5B23CD-8B7D-490D-954B-CC51337D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3600" dirty="0">
                <a:latin typeface="Arial"/>
                <a:cs typeface="Arial"/>
              </a:rPr>
              <a:t>Overhalen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51432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Instructieve tekst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De schrijver legt uit hoe je iets moet doen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Er staat </a:t>
            </a:r>
            <a:r>
              <a:rPr lang="nl-NL" b="1" dirty="0">
                <a:solidFill>
                  <a:schemeClr val="tx1"/>
                </a:solidFill>
                <a:latin typeface="Arial"/>
                <a:cs typeface="Arial"/>
              </a:rPr>
              <a:t>geen mening</a:t>
            </a:r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 in de tekst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In de tekst staan vaak symbolen </a:t>
            </a:r>
          </a:p>
          <a:p>
            <a:r>
              <a:rPr lang="nl-NL" dirty="0">
                <a:solidFill>
                  <a:schemeClr val="tx1"/>
                </a:solidFill>
                <a:latin typeface="Arial"/>
                <a:cs typeface="Arial"/>
              </a:rPr>
              <a:t>De zinnen staan vaak in de </a:t>
            </a:r>
            <a:r>
              <a:rPr lang="nl-NL" b="1" dirty="0">
                <a:solidFill>
                  <a:schemeClr val="tx1"/>
                </a:solidFill>
                <a:latin typeface="Arial"/>
                <a:cs typeface="Arial"/>
              </a:rPr>
              <a:t>gebiedende wijs</a:t>
            </a:r>
          </a:p>
          <a:p>
            <a:pPr marL="0" indent="0">
              <a:buNone/>
            </a:pPr>
            <a:br>
              <a:rPr lang="nl-NL" b="1" dirty="0"/>
            </a:br>
            <a:r>
              <a:rPr lang="nl-NL" dirty="0">
                <a:latin typeface="Arial"/>
                <a:cs typeface="Arial"/>
              </a:rPr>
              <a:t>. </a:t>
            </a:r>
            <a:endParaRPr lang="nl-NL" dirty="0"/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9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13120</TotalTime>
  <Words>1085</Words>
  <Application>Microsoft Office PowerPoint</Application>
  <PresentationFormat>Breedbeeld</PresentationFormat>
  <Paragraphs>183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1_Kantoorthema</vt:lpstr>
      <vt:lpstr>Tekstsoorten</vt:lpstr>
      <vt:lpstr>TEKSTSOORTEN</vt:lpstr>
      <vt:lpstr>INFORMATIEVE TEKST </vt:lpstr>
      <vt:lpstr>Voorbeelden</vt:lpstr>
      <vt:lpstr>Wat is het doel van de schrijver?</vt:lpstr>
      <vt:lpstr>Betogende tekst</vt:lpstr>
      <vt:lpstr>Voorbeelden</vt:lpstr>
      <vt:lpstr>Wat is het doel van de schrijver?</vt:lpstr>
      <vt:lpstr>Instructieve tekst</vt:lpstr>
      <vt:lpstr>Gebiedende wijs?</vt:lpstr>
      <vt:lpstr>Voorbeelden</vt:lpstr>
      <vt:lpstr>Wat is het doel van de schrijver?</vt:lpstr>
      <vt:lpstr>Verhalende tekst</vt:lpstr>
      <vt:lpstr>Voorbeelden</vt:lpstr>
      <vt:lpstr>Wat is het doel van de schrijver?</vt:lpstr>
      <vt:lpstr>Samengevat</vt:lpstr>
      <vt:lpstr>Meerdere doelen wat dan?</vt:lpstr>
    </vt:vector>
  </TitlesOfParts>
  <Company>Aventus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SCHRIJVEN</dc:title>
  <dc:creator>Sharon Koopman</dc:creator>
  <cp:lastModifiedBy>Georgette Enthofen</cp:lastModifiedBy>
  <cp:revision>359</cp:revision>
  <dcterms:created xsi:type="dcterms:W3CDTF">2017-02-13T09:59:47Z</dcterms:created>
  <dcterms:modified xsi:type="dcterms:W3CDTF">2023-08-30T11:08:22Z</dcterms:modified>
</cp:coreProperties>
</file>